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0"/>
  </p:notesMasterIdLst>
  <p:handoutMasterIdLst>
    <p:handoutMasterId r:id="rId31"/>
  </p:handoutMasterIdLst>
  <p:sldIdLst>
    <p:sldId id="288" r:id="rId6"/>
    <p:sldId id="284" r:id="rId7"/>
    <p:sldId id="346" r:id="rId8"/>
    <p:sldId id="300" r:id="rId9"/>
    <p:sldId id="299" r:id="rId10"/>
    <p:sldId id="301" r:id="rId11"/>
    <p:sldId id="296" r:id="rId12"/>
    <p:sldId id="309" r:id="rId13"/>
    <p:sldId id="294" r:id="rId14"/>
    <p:sldId id="293" r:id="rId15"/>
    <p:sldId id="290" r:id="rId16"/>
    <p:sldId id="295" r:id="rId17"/>
    <p:sldId id="347" r:id="rId18"/>
    <p:sldId id="349" r:id="rId19"/>
    <p:sldId id="317" r:id="rId20"/>
    <p:sldId id="313" r:id="rId21"/>
    <p:sldId id="289" r:id="rId22"/>
    <p:sldId id="343" r:id="rId23"/>
    <p:sldId id="348" r:id="rId24"/>
    <p:sldId id="342" r:id="rId25"/>
    <p:sldId id="344" r:id="rId26"/>
    <p:sldId id="306" r:id="rId27"/>
    <p:sldId id="345" r:id="rId28"/>
    <p:sldId id="307" r:id="rId2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3A8E3980-A42D-493A-9520-B376ACD18F40}">
          <p14:sldIdLst>
            <p14:sldId id="288"/>
            <p14:sldId id="284"/>
            <p14:sldId id="346"/>
            <p14:sldId id="300"/>
            <p14:sldId id="299"/>
            <p14:sldId id="301"/>
            <p14:sldId id="296"/>
            <p14:sldId id="309"/>
            <p14:sldId id="294"/>
            <p14:sldId id="293"/>
            <p14:sldId id="290"/>
            <p14:sldId id="295"/>
            <p14:sldId id="347"/>
            <p14:sldId id="349"/>
            <p14:sldId id="317"/>
            <p14:sldId id="313"/>
            <p14:sldId id="289"/>
            <p14:sldId id="343"/>
            <p14:sldId id="348"/>
            <p14:sldId id="342"/>
            <p14:sldId id="344"/>
            <p14:sldId id="306"/>
            <p14:sldId id="345"/>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6ECE9-0392-4C71-89D8-2B5278470124}" v="8" dt="2024-08-31T10:15:47.95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35" autoAdjust="0"/>
  </p:normalViewPr>
  <p:slideViewPr>
    <p:cSldViewPr snapToGrid="0">
      <p:cViewPr varScale="1">
        <p:scale>
          <a:sx n="50" d="100"/>
          <a:sy n="50" d="100"/>
        </p:scale>
        <p:origin x="1260" y="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kim Walltegen (RF-SISU Småland)" userId="0e6ebab8-9b85-4525-ac94-9d4308d8a0c4" providerId="ADAL" clId="{656EB132-56CB-4416-9223-B6EC3D68190C}"/>
    <pc:docChg chg="undo custSel addSld modSld modSection">
      <pc:chgData name="Joakim Walltegen (RF-SISU Småland)" userId="0e6ebab8-9b85-4525-ac94-9d4308d8a0c4" providerId="ADAL" clId="{656EB132-56CB-4416-9223-B6EC3D68190C}" dt="2024-03-12T13:56:50.504" v="314" actId="20577"/>
      <pc:docMkLst>
        <pc:docMk/>
      </pc:docMkLst>
      <pc:sldChg chg="modSp mod modNotesTx">
        <pc:chgData name="Joakim Walltegen (RF-SISU Småland)" userId="0e6ebab8-9b85-4525-ac94-9d4308d8a0c4" providerId="ADAL" clId="{656EB132-56CB-4416-9223-B6EC3D68190C}" dt="2024-03-12T10:54:36.684" v="154" actId="14826"/>
        <pc:sldMkLst>
          <pc:docMk/>
          <pc:sldMk cId="1483696103" sldId="298"/>
        </pc:sldMkLst>
        <pc:spChg chg="mod">
          <ac:chgData name="Joakim Walltegen (RF-SISU Småland)" userId="0e6ebab8-9b85-4525-ac94-9d4308d8a0c4" providerId="ADAL" clId="{656EB132-56CB-4416-9223-B6EC3D68190C}" dt="2024-03-12T10:54:01.578" v="152" actId="20577"/>
          <ac:spMkLst>
            <pc:docMk/>
            <pc:sldMk cId="1483696103" sldId="298"/>
            <ac:spMk id="2" creationId="{84F1DCA6-9739-4786-B7F2-A4B6F0B05E01}"/>
          </ac:spMkLst>
        </pc:spChg>
        <pc:picChg chg="mod">
          <ac:chgData name="Joakim Walltegen (RF-SISU Småland)" userId="0e6ebab8-9b85-4525-ac94-9d4308d8a0c4" providerId="ADAL" clId="{656EB132-56CB-4416-9223-B6EC3D68190C}" dt="2024-03-12T10:54:36.684" v="154" actId="14826"/>
          <ac:picMkLst>
            <pc:docMk/>
            <pc:sldMk cId="1483696103" sldId="298"/>
            <ac:picMk id="5" creationId="{8E570658-AE80-4B4D-B0FB-D31900F0E21D}"/>
          </ac:picMkLst>
        </pc:picChg>
      </pc:sldChg>
      <pc:sldChg chg="modSp modAnim modNotesTx">
        <pc:chgData name="Joakim Walltegen (RF-SISU Småland)" userId="0e6ebab8-9b85-4525-ac94-9d4308d8a0c4" providerId="ADAL" clId="{656EB132-56CB-4416-9223-B6EC3D68190C}" dt="2024-03-08T10:29:29.612" v="52"/>
        <pc:sldMkLst>
          <pc:docMk/>
          <pc:sldMk cId="3479861599" sldId="306"/>
        </pc:sldMkLst>
        <pc:picChg chg="mod">
          <ac:chgData name="Joakim Walltegen (RF-SISU Småland)" userId="0e6ebab8-9b85-4525-ac94-9d4308d8a0c4" providerId="ADAL" clId="{656EB132-56CB-4416-9223-B6EC3D68190C}" dt="2024-03-08T10:27:49.453" v="34" actId="14826"/>
          <ac:picMkLst>
            <pc:docMk/>
            <pc:sldMk cId="3479861599" sldId="306"/>
            <ac:picMk id="4" creationId="{EEBA76D2-D31D-48DC-8E99-F6E32E4DEECA}"/>
          </ac:picMkLst>
        </pc:picChg>
      </pc:sldChg>
      <pc:sldChg chg="modSp">
        <pc:chgData name="Joakim Walltegen (RF-SISU Småland)" userId="0e6ebab8-9b85-4525-ac94-9d4308d8a0c4" providerId="ADAL" clId="{656EB132-56CB-4416-9223-B6EC3D68190C}" dt="2024-03-08T09:43:34.725" v="0" actId="14826"/>
        <pc:sldMkLst>
          <pc:docMk/>
          <pc:sldMk cId="786387835" sldId="311"/>
        </pc:sldMkLst>
        <pc:picChg chg="mod">
          <ac:chgData name="Joakim Walltegen (RF-SISU Småland)" userId="0e6ebab8-9b85-4525-ac94-9d4308d8a0c4" providerId="ADAL" clId="{656EB132-56CB-4416-9223-B6EC3D68190C}" dt="2024-03-08T09:43:34.725" v="0" actId="14826"/>
          <ac:picMkLst>
            <pc:docMk/>
            <pc:sldMk cId="786387835" sldId="311"/>
            <ac:picMk id="3" creationId="{E5896BDB-A39F-46F9-A9D4-F83DD604EDD5}"/>
          </ac:picMkLst>
        </pc:picChg>
      </pc:sldChg>
      <pc:sldChg chg="addSp modSp new mod modNotesTx">
        <pc:chgData name="Joakim Walltegen (RF-SISU Småland)" userId="0e6ebab8-9b85-4525-ac94-9d4308d8a0c4" providerId="ADAL" clId="{656EB132-56CB-4416-9223-B6EC3D68190C}" dt="2024-03-08T12:03:02.895" v="59" actId="14100"/>
        <pc:sldMkLst>
          <pc:docMk/>
          <pc:sldMk cId="129847485" sldId="319"/>
        </pc:sldMkLst>
        <pc:spChg chg="mod">
          <ac:chgData name="Joakim Walltegen (RF-SISU Småland)" userId="0e6ebab8-9b85-4525-ac94-9d4308d8a0c4" providerId="ADAL" clId="{656EB132-56CB-4416-9223-B6EC3D68190C}" dt="2024-03-08T12:03:02.895" v="59" actId="14100"/>
          <ac:spMkLst>
            <pc:docMk/>
            <pc:sldMk cId="129847485" sldId="319"/>
            <ac:spMk id="2" creationId="{B25DBCCC-5AB6-58A3-A721-0533B4D78FE0}"/>
          </ac:spMkLst>
        </pc:spChg>
        <pc:spChg chg="mod">
          <ac:chgData name="Joakim Walltegen (RF-SISU Småland)" userId="0e6ebab8-9b85-4525-ac94-9d4308d8a0c4" providerId="ADAL" clId="{656EB132-56CB-4416-9223-B6EC3D68190C}" dt="2024-03-08T10:01:46.445" v="30" actId="113"/>
          <ac:spMkLst>
            <pc:docMk/>
            <pc:sldMk cId="129847485" sldId="319"/>
            <ac:spMk id="3" creationId="{5C4C2F1A-8D6B-F647-B661-752A2333E33E}"/>
          </ac:spMkLst>
        </pc:spChg>
        <pc:picChg chg="add mod">
          <ac:chgData name="Joakim Walltegen (RF-SISU Småland)" userId="0e6ebab8-9b85-4525-ac94-9d4308d8a0c4" providerId="ADAL" clId="{656EB132-56CB-4416-9223-B6EC3D68190C}" dt="2024-03-08T10:03:47.064" v="33" actId="1076"/>
          <ac:picMkLst>
            <pc:docMk/>
            <pc:sldMk cId="129847485" sldId="319"/>
            <ac:picMk id="5" creationId="{6E2D6FF6-8DFB-4AF4-5684-BBDAE7319B97}"/>
          </ac:picMkLst>
        </pc:picChg>
      </pc:sldChg>
      <pc:sldChg chg="addSp modSp new mod modNotesTx">
        <pc:chgData name="Joakim Walltegen (RF-SISU Småland)" userId="0e6ebab8-9b85-4525-ac94-9d4308d8a0c4" providerId="ADAL" clId="{656EB132-56CB-4416-9223-B6EC3D68190C}" dt="2024-03-12T13:56:50.504" v="314" actId="20577"/>
        <pc:sldMkLst>
          <pc:docMk/>
          <pc:sldMk cId="1772663031" sldId="320"/>
        </pc:sldMkLst>
        <pc:spChg chg="mod">
          <ac:chgData name="Joakim Walltegen (RF-SISU Småland)" userId="0e6ebab8-9b85-4525-ac94-9d4308d8a0c4" providerId="ADAL" clId="{656EB132-56CB-4416-9223-B6EC3D68190C}" dt="2024-03-08T12:05:05.734" v="69" actId="20577"/>
          <ac:spMkLst>
            <pc:docMk/>
            <pc:sldMk cId="1772663031" sldId="320"/>
            <ac:spMk id="2" creationId="{D5CAF914-ED3E-A820-E9B3-65B81799D11C}"/>
          </ac:spMkLst>
        </pc:spChg>
        <pc:spChg chg="mod">
          <ac:chgData name="Joakim Walltegen (RF-SISU Småland)" userId="0e6ebab8-9b85-4525-ac94-9d4308d8a0c4" providerId="ADAL" clId="{656EB132-56CB-4416-9223-B6EC3D68190C}" dt="2024-03-08T12:06:21.934" v="140" actId="14100"/>
          <ac:spMkLst>
            <pc:docMk/>
            <pc:sldMk cId="1772663031" sldId="320"/>
            <ac:spMk id="3" creationId="{7B777686-CB61-B478-0E5B-15A2646B1501}"/>
          </ac:spMkLst>
        </pc:spChg>
        <pc:picChg chg="add mod">
          <ac:chgData name="Joakim Walltegen (RF-SISU Småland)" userId="0e6ebab8-9b85-4525-ac94-9d4308d8a0c4" providerId="ADAL" clId="{656EB132-56CB-4416-9223-B6EC3D68190C}" dt="2024-03-08T12:10:41.132" v="143" actId="14826"/>
          <ac:picMkLst>
            <pc:docMk/>
            <pc:sldMk cId="1772663031" sldId="320"/>
            <ac:picMk id="4" creationId="{70995C7B-DAAF-6D99-8193-70E619B021D5}"/>
          </ac:picMkLst>
        </pc:picChg>
      </pc:sldChg>
      <pc:sldChg chg="addSp modSp new mod modNotesTx">
        <pc:chgData name="Joakim Walltegen (RF-SISU Småland)" userId="0e6ebab8-9b85-4525-ac94-9d4308d8a0c4" providerId="ADAL" clId="{656EB132-56CB-4416-9223-B6EC3D68190C}" dt="2024-03-12T13:28:09.647" v="283" actId="113"/>
        <pc:sldMkLst>
          <pc:docMk/>
          <pc:sldMk cId="294126018" sldId="321"/>
        </pc:sldMkLst>
        <pc:spChg chg="mod">
          <ac:chgData name="Joakim Walltegen (RF-SISU Småland)" userId="0e6ebab8-9b85-4525-ac94-9d4308d8a0c4" providerId="ADAL" clId="{656EB132-56CB-4416-9223-B6EC3D68190C}" dt="2024-03-12T13:20:51.099" v="158" actId="207"/>
          <ac:spMkLst>
            <pc:docMk/>
            <pc:sldMk cId="294126018" sldId="321"/>
            <ac:spMk id="2" creationId="{7F246F3D-811A-C7B8-08FB-AFCB727CC8FB}"/>
          </ac:spMkLst>
        </pc:spChg>
        <pc:spChg chg="mod">
          <ac:chgData name="Joakim Walltegen (RF-SISU Småland)" userId="0e6ebab8-9b85-4525-ac94-9d4308d8a0c4" providerId="ADAL" clId="{656EB132-56CB-4416-9223-B6EC3D68190C}" dt="2024-03-12T13:25:44.967" v="234" actId="20577"/>
          <ac:spMkLst>
            <pc:docMk/>
            <pc:sldMk cId="294126018" sldId="321"/>
            <ac:spMk id="3" creationId="{F658952D-430C-4BC6-1875-88FEE084453C}"/>
          </ac:spMkLst>
        </pc:spChg>
        <pc:picChg chg="add mod">
          <ac:chgData name="Joakim Walltegen (RF-SISU Småland)" userId="0e6ebab8-9b85-4525-ac94-9d4308d8a0c4" providerId="ADAL" clId="{656EB132-56CB-4416-9223-B6EC3D68190C}" dt="2024-03-12T13:25:27.013" v="223" actId="1076"/>
          <ac:picMkLst>
            <pc:docMk/>
            <pc:sldMk cId="294126018" sldId="321"/>
            <ac:picMk id="5" creationId="{D7AE285D-C877-1707-5505-9F94C28F1E7C}"/>
          </ac:picMkLst>
        </pc:picChg>
      </pc:sldChg>
    </pc:docChg>
  </pc:docChgLst>
  <pc:docChgLst>
    <pc:chgData name="Joakim Walltegen (RF-SISU Småland)" userId="0e6ebab8-9b85-4525-ac94-9d4308d8a0c4" providerId="ADAL" clId="{CC28FCB7-DA71-4C55-9CA8-9DE093702C03}"/>
    <pc:docChg chg="custSel delSld modSld sldOrd modSection">
      <pc:chgData name="Joakim Walltegen (RF-SISU Småland)" userId="0e6ebab8-9b85-4525-ac94-9d4308d8a0c4" providerId="ADAL" clId="{CC28FCB7-DA71-4C55-9CA8-9DE093702C03}" dt="2023-01-12T13:12:29.734" v="101" actId="20577"/>
      <pc:docMkLst>
        <pc:docMk/>
      </pc:docMkLst>
      <pc:sldChg chg="modSp mod">
        <pc:chgData name="Joakim Walltegen (RF-SISU Småland)" userId="0e6ebab8-9b85-4525-ac94-9d4308d8a0c4" providerId="ADAL" clId="{CC28FCB7-DA71-4C55-9CA8-9DE093702C03}" dt="2023-01-10T13:39:19.712" v="37" actId="20577"/>
        <pc:sldMkLst>
          <pc:docMk/>
          <pc:sldMk cId="3249139134" sldId="284"/>
        </pc:sldMkLst>
        <pc:spChg chg="mod">
          <ac:chgData name="Joakim Walltegen (RF-SISU Småland)" userId="0e6ebab8-9b85-4525-ac94-9d4308d8a0c4" providerId="ADAL" clId="{CC28FCB7-DA71-4C55-9CA8-9DE093702C03}" dt="2023-01-10T13:39:19.712" v="37" actId="20577"/>
          <ac:spMkLst>
            <pc:docMk/>
            <pc:sldMk cId="3249139134" sldId="284"/>
            <ac:spMk id="5" creationId="{E4BF39C0-907B-4B96-9F07-52B50A6FE48A}"/>
          </ac:spMkLst>
        </pc:spChg>
      </pc:sldChg>
      <pc:sldChg chg="modSp mod modNotesTx">
        <pc:chgData name="Joakim Walltegen (RF-SISU Småland)" userId="0e6ebab8-9b85-4525-ac94-9d4308d8a0c4" providerId="ADAL" clId="{CC28FCB7-DA71-4C55-9CA8-9DE093702C03}" dt="2023-01-10T13:36:49.780" v="30" actId="20577"/>
        <pc:sldMkLst>
          <pc:docMk/>
          <pc:sldMk cId="992971813" sldId="290"/>
        </pc:sldMkLst>
        <pc:spChg chg="mod">
          <ac:chgData name="Joakim Walltegen (RF-SISU Småland)" userId="0e6ebab8-9b85-4525-ac94-9d4308d8a0c4" providerId="ADAL" clId="{CC28FCB7-DA71-4C55-9CA8-9DE093702C03}" dt="2023-01-10T13:36:49.780" v="30" actId="20577"/>
          <ac:spMkLst>
            <pc:docMk/>
            <pc:sldMk cId="992971813" sldId="290"/>
            <ac:spMk id="3" creationId="{53E1D82E-E471-439A-8F53-C03E63A755A9}"/>
          </ac:spMkLst>
        </pc:spChg>
        <pc:picChg chg="mod">
          <ac:chgData name="Joakim Walltegen (RF-SISU Småland)" userId="0e6ebab8-9b85-4525-ac94-9d4308d8a0c4" providerId="ADAL" clId="{CC28FCB7-DA71-4C55-9CA8-9DE093702C03}" dt="2023-01-03T07:24:22.260" v="4" actId="14826"/>
          <ac:picMkLst>
            <pc:docMk/>
            <pc:sldMk cId="992971813" sldId="290"/>
            <ac:picMk id="6" creationId="{519AEDB7-6978-4C8A-BEE3-5121F26FDB32}"/>
          </ac:picMkLst>
        </pc:picChg>
      </pc:sldChg>
      <pc:sldChg chg="ord">
        <pc:chgData name="Joakim Walltegen (RF-SISU Småland)" userId="0e6ebab8-9b85-4525-ac94-9d4308d8a0c4" providerId="ADAL" clId="{CC28FCB7-DA71-4C55-9CA8-9DE093702C03}" dt="2023-01-03T07:22:48.164" v="3" actId="20578"/>
        <pc:sldMkLst>
          <pc:docMk/>
          <pc:sldMk cId="2908724147" sldId="293"/>
        </pc:sldMkLst>
      </pc:sldChg>
      <pc:sldChg chg="modNotesTx">
        <pc:chgData name="Joakim Walltegen (RF-SISU Småland)" userId="0e6ebab8-9b85-4525-ac94-9d4308d8a0c4" providerId="ADAL" clId="{CC28FCB7-DA71-4C55-9CA8-9DE093702C03}" dt="2023-01-10T13:33:18.332" v="27" actId="6549"/>
        <pc:sldMkLst>
          <pc:docMk/>
          <pc:sldMk cId="1989024493" sldId="294"/>
        </pc:sldMkLst>
      </pc:sldChg>
      <pc:sldChg chg="modSp mod">
        <pc:chgData name="Joakim Walltegen (RF-SISU Småland)" userId="0e6ebab8-9b85-4525-ac94-9d4308d8a0c4" providerId="ADAL" clId="{CC28FCB7-DA71-4C55-9CA8-9DE093702C03}" dt="2023-01-10T13:37:16.566" v="31" actId="20577"/>
        <pc:sldMkLst>
          <pc:docMk/>
          <pc:sldMk cId="3983510067" sldId="295"/>
        </pc:sldMkLst>
        <pc:spChg chg="mod">
          <ac:chgData name="Joakim Walltegen (RF-SISU Småland)" userId="0e6ebab8-9b85-4525-ac94-9d4308d8a0c4" providerId="ADAL" clId="{CC28FCB7-DA71-4C55-9CA8-9DE093702C03}" dt="2023-01-10T13:37:16.566" v="31" actId="20577"/>
          <ac:spMkLst>
            <pc:docMk/>
            <pc:sldMk cId="3983510067" sldId="295"/>
            <ac:spMk id="3" creationId="{53E1D82E-E471-439A-8F53-C03E63A755A9}"/>
          </ac:spMkLst>
        </pc:spChg>
      </pc:sldChg>
      <pc:sldChg chg="modSp mod">
        <pc:chgData name="Joakim Walltegen (RF-SISU Småland)" userId="0e6ebab8-9b85-4525-ac94-9d4308d8a0c4" providerId="ADAL" clId="{CC28FCB7-DA71-4C55-9CA8-9DE093702C03}" dt="2023-01-10T13:10:27.035" v="13" actId="20577"/>
        <pc:sldMkLst>
          <pc:docMk/>
          <pc:sldMk cId="1483696103" sldId="298"/>
        </pc:sldMkLst>
        <pc:spChg chg="mod">
          <ac:chgData name="Joakim Walltegen (RF-SISU Småland)" userId="0e6ebab8-9b85-4525-ac94-9d4308d8a0c4" providerId="ADAL" clId="{CC28FCB7-DA71-4C55-9CA8-9DE093702C03}" dt="2023-01-10T13:10:27.035" v="13" actId="20577"/>
          <ac:spMkLst>
            <pc:docMk/>
            <pc:sldMk cId="1483696103" sldId="298"/>
            <ac:spMk id="2" creationId="{84F1DCA6-9739-4786-B7F2-A4B6F0B05E01}"/>
          </ac:spMkLst>
        </pc:spChg>
      </pc:sldChg>
      <pc:sldChg chg="modNotesTx">
        <pc:chgData name="Joakim Walltegen (RF-SISU Småland)" userId="0e6ebab8-9b85-4525-ac94-9d4308d8a0c4" providerId="ADAL" clId="{CC28FCB7-DA71-4C55-9CA8-9DE093702C03}" dt="2023-01-10T13:04:01.701" v="9" actId="6549"/>
        <pc:sldMkLst>
          <pc:docMk/>
          <pc:sldMk cId="3281075092" sldId="301"/>
        </pc:sldMkLst>
      </pc:sldChg>
      <pc:sldChg chg="modNotesTx">
        <pc:chgData name="Joakim Walltegen (RF-SISU Småland)" userId="0e6ebab8-9b85-4525-ac94-9d4308d8a0c4" providerId="ADAL" clId="{CC28FCB7-DA71-4C55-9CA8-9DE093702C03}" dt="2023-01-10T13:04:08.093" v="10" actId="6549"/>
        <pc:sldMkLst>
          <pc:docMk/>
          <pc:sldMk cId="163768355" sldId="308"/>
        </pc:sldMkLst>
      </pc:sldChg>
      <pc:sldChg chg="modSp modNotesTx">
        <pc:chgData name="Joakim Walltegen (RF-SISU Småland)" userId="0e6ebab8-9b85-4525-ac94-9d4308d8a0c4" providerId="ADAL" clId="{CC28FCB7-DA71-4C55-9CA8-9DE093702C03}" dt="2023-01-10T13:44:45.765" v="38" actId="14826"/>
        <pc:sldMkLst>
          <pc:docMk/>
          <pc:sldMk cId="786387835" sldId="311"/>
        </pc:sldMkLst>
        <pc:picChg chg="mod">
          <ac:chgData name="Joakim Walltegen (RF-SISU Småland)" userId="0e6ebab8-9b85-4525-ac94-9d4308d8a0c4" providerId="ADAL" clId="{CC28FCB7-DA71-4C55-9CA8-9DE093702C03}" dt="2023-01-10T13:44:45.765" v="38" actId="14826"/>
          <ac:picMkLst>
            <pc:docMk/>
            <pc:sldMk cId="786387835" sldId="311"/>
            <ac:picMk id="3" creationId="{E5896BDB-A39F-46F9-A9D4-F83DD604EDD5}"/>
          </ac:picMkLst>
        </pc:picChg>
      </pc:sldChg>
      <pc:sldChg chg="del">
        <pc:chgData name="Joakim Walltegen (RF-SISU Småland)" userId="0e6ebab8-9b85-4525-ac94-9d4308d8a0c4" providerId="ADAL" clId="{CC28FCB7-DA71-4C55-9CA8-9DE093702C03}" dt="2023-01-10T13:04:32.962" v="11" actId="2696"/>
        <pc:sldMkLst>
          <pc:docMk/>
          <pc:sldMk cId="1423412829" sldId="312"/>
        </pc:sldMkLst>
      </pc:sldChg>
      <pc:sldChg chg="modNotesTx">
        <pc:chgData name="Joakim Walltegen (RF-SISU Småland)" userId="0e6ebab8-9b85-4525-ac94-9d4308d8a0c4" providerId="ADAL" clId="{CC28FCB7-DA71-4C55-9CA8-9DE093702C03}" dt="2023-01-10T13:02:56.084" v="7" actId="404"/>
        <pc:sldMkLst>
          <pc:docMk/>
          <pc:sldMk cId="280725608" sldId="313"/>
        </pc:sldMkLst>
      </pc:sldChg>
      <pc:sldChg chg="del">
        <pc:chgData name="Joakim Walltegen (RF-SISU Småland)" userId="0e6ebab8-9b85-4525-ac94-9d4308d8a0c4" providerId="ADAL" clId="{CC28FCB7-DA71-4C55-9CA8-9DE093702C03}" dt="2023-01-10T13:32:24.173" v="25" actId="2696"/>
        <pc:sldMkLst>
          <pc:docMk/>
          <pc:sldMk cId="2737110481" sldId="314"/>
        </pc:sldMkLst>
      </pc:sldChg>
      <pc:sldChg chg="modSp mod modNotesTx">
        <pc:chgData name="Joakim Walltegen (RF-SISU Småland)" userId="0e6ebab8-9b85-4525-ac94-9d4308d8a0c4" providerId="ADAL" clId="{CC28FCB7-DA71-4C55-9CA8-9DE093702C03}" dt="2023-01-12T13:12:29.734" v="101" actId="20577"/>
        <pc:sldMkLst>
          <pc:docMk/>
          <pc:sldMk cId="2128435516" sldId="316"/>
        </pc:sldMkLst>
        <pc:spChg chg="mod">
          <ac:chgData name="Joakim Walltegen (RF-SISU Småland)" userId="0e6ebab8-9b85-4525-ac94-9d4308d8a0c4" providerId="ADAL" clId="{CC28FCB7-DA71-4C55-9CA8-9DE093702C03}" dt="2023-01-12T13:11:29.664" v="82" actId="20577"/>
          <ac:spMkLst>
            <pc:docMk/>
            <pc:sldMk cId="2128435516" sldId="316"/>
            <ac:spMk id="4" creationId="{2DAA2B2F-F011-4676-9D26-6A70EC0500DC}"/>
          </ac:spMkLst>
        </pc:spChg>
      </pc:sldChg>
      <pc:sldChg chg="del">
        <pc:chgData name="Joakim Walltegen (RF-SISU Småland)" userId="0e6ebab8-9b85-4525-ac94-9d4308d8a0c4" providerId="ADAL" clId="{CC28FCB7-DA71-4C55-9CA8-9DE093702C03}" dt="2023-01-10T13:04:43.250" v="12" actId="2696"/>
        <pc:sldMkLst>
          <pc:docMk/>
          <pc:sldMk cId="1750222181" sldId="317"/>
        </pc:sldMkLst>
      </pc:sldChg>
    </pc:docChg>
  </pc:docChgLst>
  <pc:docChgLst>
    <pc:chgData name="Karin Carlsson (RF-SISU Småland)" userId="S::karin.carlsson@rfsisu.se::6cb82627-a338-4d3e-aa4f-cb3fb8560b92" providerId="AD" clId="Web-{421E0456-A2D8-BEE7-91DE-CE66C6C5E93A}"/>
    <pc:docChg chg="modSld">
      <pc:chgData name="Karin Carlsson (RF-SISU Småland)" userId="S::karin.carlsson@rfsisu.se::6cb82627-a338-4d3e-aa4f-cb3fb8560b92" providerId="AD" clId="Web-{421E0456-A2D8-BEE7-91DE-CE66C6C5E93A}" dt="2023-02-02T09:17:19.105" v="7" actId="20577"/>
      <pc:docMkLst>
        <pc:docMk/>
      </pc:docMkLst>
      <pc:sldChg chg="modSp">
        <pc:chgData name="Karin Carlsson (RF-SISU Småland)" userId="S::karin.carlsson@rfsisu.se::6cb82627-a338-4d3e-aa4f-cb3fb8560b92" providerId="AD" clId="Web-{421E0456-A2D8-BEE7-91DE-CE66C6C5E93A}" dt="2023-02-02T09:17:19.105" v="7" actId="20577"/>
        <pc:sldMkLst>
          <pc:docMk/>
          <pc:sldMk cId="3032258912" sldId="302"/>
        </pc:sldMkLst>
        <pc:spChg chg="mod">
          <ac:chgData name="Karin Carlsson (RF-SISU Småland)" userId="S::karin.carlsson@rfsisu.se::6cb82627-a338-4d3e-aa4f-cb3fb8560b92" providerId="AD" clId="Web-{421E0456-A2D8-BEE7-91DE-CE66C6C5E93A}" dt="2023-02-02T09:17:19.105" v="7" actId="20577"/>
          <ac:spMkLst>
            <pc:docMk/>
            <pc:sldMk cId="3032258912" sldId="302"/>
            <ac:spMk id="3" creationId="{74F0CBD4-EF20-4573-9D7A-938461B41B8C}"/>
          </ac:spMkLst>
        </pc:spChg>
      </pc:sldChg>
      <pc:sldChg chg="modSp">
        <pc:chgData name="Karin Carlsson (RF-SISU Småland)" userId="S::karin.carlsson@rfsisu.se::6cb82627-a338-4d3e-aa4f-cb3fb8560b92" providerId="AD" clId="Web-{421E0456-A2D8-BEE7-91DE-CE66C6C5E93A}" dt="2023-02-02T09:17:03.433" v="1" actId="20577"/>
        <pc:sldMkLst>
          <pc:docMk/>
          <pc:sldMk cId="1277843749" sldId="309"/>
        </pc:sldMkLst>
        <pc:spChg chg="mod">
          <ac:chgData name="Karin Carlsson (RF-SISU Småland)" userId="S::karin.carlsson@rfsisu.se::6cb82627-a338-4d3e-aa4f-cb3fb8560b92" providerId="AD" clId="Web-{421E0456-A2D8-BEE7-91DE-CE66C6C5E93A}" dt="2023-02-02T09:17:03.433" v="1" actId="20577"/>
          <ac:spMkLst>
            <pc:docMk/>
            <pc:sldMk cId="1277843749" sldId="309"/>
            <ac:spMk id="3" creationId="{74F0CBD4-EF20-4573-9D7A-938461B41B8C}"/>
          </ac:spMkLst>
        </pc:spChg>
      </pc:sldChg>
    </pc:docChg>
  </pc:docChgLst>
  <pc:docChgLst>
    <pc:chgData name="Joakim Walltegen (RF-SISU Småland)" userId="0e6ebab8-9b85-4525-ac94-9d4308d8a0c4" providerId="ADAL" clId="{3879F80E-96DB-4980-AB82-D36448C178FD}"/>
    <pc:docChg chg="modSld">
      <pc:chgData name="Joakim Walltegen (RF-SISU Småland)" userId="0e6ebab8-9b85-4525-ac94-9d4308d8a0c4" providerId="ADAL" clId="{3879F80E-96DB-4980-AB82-D36448C178FD}" dt="2023-03-01T07:52:24.088" v="5" actId="6549"/>
      <pc:docMkLst>
        <pc:docMk/>
      </pc:docMkLst>
      <pc:sldChg chg="modSp mod modNotesTx">
        <pc:chgData name="Joakim Walltegen (RF-SISU Småland)" userId="0e6ebab8-9b85-4525-ac94-9d4308d8a0c4" providerId="ADAL" clId="{3879F80E-96DB-4980-AB82-D36448C178FD}" dt="2023-03-01T07:52:24.088" v="5" actId="6549"/>
        <pc:sldMkLst>
          <pc:docMk/>
          <pc:sldMk cId="3983510067" sldId="295"/>
        </pc:sldMkLst>
        <pc:spChg chg="mod">
          <ac:chgData name="Joakim Walltegen (RF-SISU Småland)" userId="0e6ebab8-9b85-4525-ac94-9d4308d8a0c4" providerId="ADAL" clId="{3879F80E-96DB-4980-AB82-D36448C178FD}" dt="2023-03-01T07:52:24.088" v="5" actId="6549"/>
          <ac:spMkLst>
            <pc:docMk/>
            <pc:sldMk cId="3983510067" sldId="295"/>
            <ac:spMk id="3" creationId="{53E1D82E-E471-439A-8F53-C03E63A755A9}"/>
          </ac:spMkLst>
        </pc:spChg>
      </pc:sldChg>
      <pc:sldChg chg="modNotesTx">
        <pc:chgData name="Joakim Walltegen (RF-SISU Småland)" userId="0e6ebab8-9b85-4525-ac94-9d4308d8a0c4" providerId="ADAL" clId="{3879F80E-96DB-4980-AB82-D36448C178FD}" dt="2023-03-01T07:52:08.832" v="4" actId="6549"/>
        <pc:sldMkLst>
          <pc:docMk/>
          <pc:sldMk cId="3734937853" sldId="296"/>
        </pc:sldMkLst>
      </pc:sldChg>
    </pc:docChg>
  </pc:docChgLst>
  <pc:docChgLst>
    <pc:chgData name="Karin Carlsson (RF-SISU Småland)" userId="S::karin.carlsson@rfsisu.se::6cb82627-a338-4d3e-aa4f-cb3fb8560b92" providerId="AD" clId="Web-{DE240EDF-42E8-38E4-6318-2E3039B8A904}"/>
    <pc:docChg chg="modSld">
      <pc:chgData name="Karin Carlsson (RF-SISU Småland)" userId="S::karin.carlsson@rfsisu.se::6cb82627-a338-4d3e-aa4f-cb3fb8560b92" providerId="AD" clId="Web-{DE240EDF-42E8-38E4-6318-2E3039B8A904}" dt="2023-01-11T06:56:51.151" v="106" actId="14100"/>
      <pc:docMkLst>
        <pc:docMk/>
      </pc:docMkLst>
      <pc:sldChg chg="modSp">
        <pc:chgData name="Karin Carlsson (RF-SISU Småland)" userId="S::karin.carlsson@rfsisu.se::6cb82627-a338-4d3e-aa4f-cb3fb8560b92" providerId="AD" clId="Web-{DE240EDF-42E8-38E4-6318-2E3039B8A904}" dt="2023-01-11T06:53:01.042" v="16" actId="1076"/>
        <pc:sldMkLst>
          <pc:docMk/>
          <pc:sldMk cId="3281075092" sldId="301"/>
        </pc:sldMkLst>
        <pc:spChg chg="mod">
          <ac:chgData name="Karin Carlsson (RF-SISU Småland)" userId="S::karin.carlsson@rfsisu.se::6cb82627-a338-4d3e-aa4f-cb3fb8560b92" providerId="AD" clId="Web-{DE240EDF-42E8-38E4-6318-2E3039B8A904}" dt="2023-01-11T06:52:58.901" v="15" actId="20577"/>
          <ac:spMkLst>
            <pc:docMk/>
            <pc:sldMk cId="3281075092" sldId="301"/>
            <ac:spMk id="3" creationId="{74F0CBD4-EF20-4573-9D7A-938461B41B8C}"/>
          </ac:spMkLst>
        </pc:spChg>
        <pc:picChg chg="mod">
          <ac:chgData name="Karin Carlsson (RF-SISU Småland)" userId="S::karin.carlsson@rfsisu.se::6cb82627-a338-4d3e-aa4f-cb3fb8560b92" providerId="AD" clId="Web-{DE240EDF-42E8-38E4-6318-2E3039B8A904}" dt="2023-01-11T06:53:01.042" v="16" actId="1076"/>
          <ac:picMkLst>
            <pc:docMk/>
            <pc:sldMk cId="3281075092" sldId="301"/>
            <ac:picMk id="4" creationId="{AF330271-D7BC-4C58-AADD-FF2A42139816}"/>
          </ac:picMkLst>
        </pc:picChg>
      </pc:sldChg>
      <pc:sldChg chg="modSp">
        <pc:chgData name="Karin Carlsson (RF-SISU Småland)" userId="S::karin.carlsson@rfsisu.se::6cb82627-a338-4d3e-aa4f-cb3fb8560b92" providerId="AD" clId="Web-{DE240EDF-42E8-38E4-6318-2E3039B8A904}" dt="2023-01-11T06:55:39.979" v="68" actId="20577"/>
        <pc:sldMkLst>
          <pc:docMk/>
          <pc:sldMk cId="3032258912" sldId="302"/>
        </pc:sldMkLst>
        <pc:spChg chg="mod">
          <ac:chgData name="Karin Carlsson (RF-SISU Småland)" userId="S::karin.carlsson@rfsisu.se::6cb82627-a338-4d3e-aa4f-cb3fb8560b92" providerId="AD" clId="Web-{DE240EDF-42E8-38E4-6318-2E3039B8A904}" dt="2023-01-11T06:55:39.979" v="68" actId="20577"/>
          <ac:spMkLst>
            <pc:docMk/>
            <pc:sldMk cId="3032258912" sldId="302"/>
            <ac:spMk id="2" creationId="{0AE37AB8-B0C6-4F2F-844F-546BC3161950}"/>
          </ac:spMkLst>
        </pc:spChg>
        <pc:spChg chg="mod">
          <ac:chgData name="Karin Carlsson (RF-SISU Småland)" userId="S::karin.carlsson@rfsisu.se::6cb82627-a338-4d3e-aa4f-cb3fb8560b92" providerId="AD" clId="Web-{DE240EDF-42E8-38E4-6318-2E3039B8A904}" dt="2023-01-11T06:55:00.448" v="45" actId="20577"/>
          <ac:spMkLst>
            <pc:docMk/>
            <pc:sldMk cId="3032258912" sldId="302"/>
            <ac:spMk id="3" creationId="{74F0CBD4-EF20-4573-9D7A-938461B41B8C}"/>
          </ac:spMkLst>
        </pc:spChg>
      </pc:sldChg>
      <pc:sldChg chg="modSp">
        <pc:chgData name="Karin Carlsson (RF-SISU Småland)" userId="S::karin.carlsson@rfsisu.se::6cb82627-a338-4d3e-aa4f-cb3fb8560b92" providerId="AD" clId="Web-{DE240EDF-42E8-38E4-6318-2E3039B8A904}" dt="2023-01-11T06:56:25.026" v="105" actId="14100"/>
        <pc:sldMkLst>
          <pc:docMk/>
          <pc:sldMk cId="2384810566" sldId="303"/>
        </pc:sldMkLst>
        <pc:spChg chg="mod">
          <ac:chgData name="Karin Carlsson (RF-SISU Småland)" userId="S::karin.carlsson@rfsisu.se::6cb82627-a338-4d3e-aa4f-cb3fb8560b92" providerId="AD" clId="Web-{DE240EDF-42E8-38E4-6318-2E3039B8A904}" dt="2023-01-11T06:56:00.026" v="85" actId="20577"/>
          <ac:spMkLst>
            <pc:docMk/>
            <pc:sldMk cId="2384810566" sldId="303"/>
            <ac:spMk id="2" creationId="{0AE37AB8-B0C6-4F2F-844F-546BC3161950}"/>
          </ac:spMkLst>
        </pc:spChg>
        <pc:spChg chg="mod">
          <ac:chgData name="Karin Carlsson (RF-SISU Småland)" userId="S::karin.carlsson@rfsisu.se::6cb82627-a338-4d3e-aa4f-cb3fb8560b92" providerId="AD" clId="Web-{DE240EDF-42E8-38E4-6318-2E3039B8A904}" dt="2023-01-11T06:56:25.026" v="105" actId="14100"/>
          <ac:spMkLst>
            <pc:docMk/>
            <pc:sldMk cId="2384810566" sldId="303"/>
            <ac:spMk id="3" creationId="{74F0CBD4-EF20-4573-9D7A-938461B41B8C}"/>
          </ac:spMkLst>
        </pc:spChg>
      </pc:sldChg>
      <pc:sldChg chg="modSp">
        <pc:chgData name="Karin Carlsson (RF-SISU Småland)" userId="S::karin.carlsson@rfsisu.se::6cb82627-a338-4d3e-aa4f-cb3fb8560b92" providerId="AD" clId="Web-{DE240EDF-42E8-38E4-6318-2E3039B8A904}" dt="2023-01-11T06:53:36.807" v="23" actId="20577"/>
        <pc:sldMkLst>
          <pc:docMk/>
          <pc:sldMk cId="163768355" sldId="308"/>
        </pc:sldMkLst>
        <pc:spChg chg="mod">
          <ac:chgData name="Karin Carlsson (RF-SISU Småland)" userId="S::karin.carlsson@rfsisu.se::6cb82627-a338-4d3e-aa4f-cb3fb8560b92" providerId="AD" clId="Web-{DE240EDF-42E8-38E4-6318-2E3039B8A904}" dt="2023-01-11T06:53:36.807" v="23" actId="20577"/>
          <ac:spMkLst>
            <pc:docMk/>
            <pc:sldMk cId="163768355" sldId="308"/>
            <ac:spMk id="3" creationId="{648AF07F-81F2-4CC5-8112-361A4E34B623}"/>
          </ac:spMkLst>
        </pc:spChg>
      </pc:sldChg>
      <pc:sldChg chg="modSp">
        <pc:chgData name="Karin Carlsson (RF-SISU Småland)" userId="S::karin.carlsson@rfsisu.se::6cb82627-a338-4d3e-aa4f-cb3fb8560b92" providerId="AD" clId="Web-{DE240EDF-42E8-38E4-6318-2E3039B8A904}" dt="2023-01-11T06:54:15.948" v="28" actId="20577"/>
        <pc:sldMkLst>
          <pc:docMk/>
          <pc:sldMk cId="1277843749" sldId="309"/>
        </pc:sldMkLst>
        <pc:spChg chg="mod">
          <ac:chgData name="Karin Carlsson (RF-SISU Småland)" userId="S::karin.carlsson@rfsisu.se::6cb82627-a338-4d3e-aa4f-cb3fb8560b92" providerId="AD" clId="Web-{DE240EDF-42E8-38E4-6318-2E3039B8A904}" dt="2023-01-11T06:54:15.948" v="28" actId="20577"/>
          <ac:spMkLst>
            <pc:docMk/>
            <pc:sldMk cId="1277843749" sldId="309"/>
            <ac:spMk id="3" creationId="{74F0CBD4-EF20-4573-9D7A-938461B41B8C}"/>
          </ac:spMkLst>
        </pc:spChg>
      </pc:sldChg>
      <pc:sldChg chg="modSp">
        <pc:chgData name="Karin Carlsson (RF-SISU Småland)" userId="S::karin.carlsson@rfsisu.se::6cb82627-a338-4d3e-aa4f-cb3fb8560b92" providerId="AD" clId="Web-{DE240EDF-42E8-38E4-6318-2E3039B8A904}" dt="2023-01-11T06:56:51.151" v="106" actId="14100"/>
        <pc:sldMkLst>
          <pc:docMk/>
          <pc:sldMk cId="3794297828" sldId="317"/>
        </pc:sldMkLst>
        <pc:spChg chg="mod">
          <ac:chgData name="Karin Carlsson (RF-SISU Småland)" userId="S::karin.carlsson@rfsisu.se::6cb82627-a338-4d3e-aa4f-cb3fb8560b92" providerId="AD" clId="Web-{DE240EDF-42E8-38E4-6318-2E3039B8A904}" dt="2023-01-11T06:56:51.151" v="106" actId="14100"/>
          <ac:spMkLst>
            <pc:docMk/>
            <pc:sldMk cId="3794297828" sldId="317"/>
            <ac:spMk id="3" creationId="{5F7F40CF-4110-42EE-91F7-7E960FFC6D43}"/>
          </ac:spMkLst>
        </pc:spChg>
      </pc:sldChg>
    </pc:docChg>
  </pc:docChgLst>
  <pc:docChgLst>
    <pc:chgData name="Joakim Walltegen (RF-SISU Småland)" userId="0e6ebab8-9b85-4525-ac94-9d4308d8a0c4" providerId="ADAL" clId="{8E1F07B2-C8C8-492C-AAA6-64D1BC45BE80}"/>
    <pc:docChg chg="undo custSel addSld delSld modSld sldOrd modSection">
      <pc:chgData name="Joakim Walltegen (RF-SISU Småland)" userId="0e6ebab8-9b85-4525-ac94-9d4308d8a0c4" providerId="ADAL" clId="{8E1F07B2-C8C8-492C-AAA6-64D1BC45BE80}" dt="2022-03-07T14:52:30.120" v="1475" actId="2696"/>
      <pc:docMkLst>
        <pc:docMk/>
      </pc:docMkLst>
      <pc:sldChg chg="modNotesTx">
        <pc:chgData name="Joakim Walltegen (RF-SISU Småland)" userId="0e6ebab8-9b85-4525-ac94-9d4308d8a0c4" providerId="ADAL" clId="{8E1F07B2-C8C8-492C-AAA6-64D1BC45BE80}" dt="2022-02-28T14:11:32.061" v="508" actId="20577"/>
        <pc:sldMkLst>
          <pc:docMk/>
          <pc:sldMk cId="2148392470" sldId="288"/>
        </pc:sldMkLst>
      </pc:sldChg>
      <pc:sldChg chg="modSp modNotesTx">
        <pc:chgData name="Joakim Walltegen (RF-SISU Småland)" userId="0e6ebab8-9b85-4525-ac94-9d4308d8a0c4" providerId="ADAL" clId="{8E1F07B2-C8C8-492C-AAA6-64D1BC45BE80}" dt="2022-02-18T13:40:25.787" v="190" actId="20577"/>
        <pc:sldMkLst>
          <pc:docMk/>
          <pc:sldMk cId="992971813" sldId="290"/>
        </pc:sldMkLst>
        <pc:picChg chg="mod">
          <ac:chgData name="Joakim Walltegen (RF-SISU Småland)" userId="0e6ebab8-9b85-4525-ac94-9d4308d8a0c4" providerId="ADAL" clId="{8E1F07B2-C8C8-492C-AAA6-64D1BC45BE80}" dt="2022-02-18T07:54:24.447" v="0" actId="14826"/>
          <ac:picMkLst>
            <pc:docMk/>
            <pc:sldMk cId="992971813" sldId="290"/>
            <ac:picMk id="6" creationId="{519AEDB7-6978-4C8A-BEE3-5121F26FDB32}"/>
          </ac:picMkLst>
        </pc:picChg>
      </pc:sldChg>
      <pc:sldChg chg="modSp mod modNotesTx">
        <pc:chgData name="Joakim Walltegen (RF-SISU Småland)" userId="0e6ebab8-9b85-4525-ac94-9d4308d8a0c4" providerId="ADAL" clId="{8E1F07B2-C8C8-492C-AAA6-64D1BC45BE80}" dt="2022-02-18T08:42:35.495" v="34" actId="20577"/>
        <pc:sldMkLst>
          <pc:docMk/>
          <pc:sldMk cId="1989024493" sldId="294"/>
        </pc:sldMkLst>
        <pc:spChg chg="mod">
          <ac:chgData name="Joakim Walltegen (RF-SISU Småland)" userId="0e6ebab8-9b85-4525-ac94-9d4308d8a0c4" providerId="ADAL" clId="{8E1F07B2-C8C8-492C-AAA6-64D1BC45BE80}" dt="2022-02-18T08:38:58.511" v="10" actId="20577"/>
          <ac:spMkLst>
            <pc:docMk/>
            <pc:sldMk cId="1989024493" sldId="294"/>
            <ac:spMk id="3" creationId="{F257B602-5B20-4A6F-9B38-6D0D79BB45B2}"/>
          </ac:spMkLst>
        </pc:spChg>
        <pc:spChg chg="mod">
          <ac:chgData name="Joakim Walltegen (RF-SISU Småland)" userId="0e6ebab8-9b85-4525-ac94-9d4308d8a0c4" providerId="ADAL" clId="{8E1F07B2-C8C8-492C-AAA6-64D1BC45BE80}" dt="2022-02-18T08:39:03.263" v="17" actId="20577"/>
          <ac:spMkLst>
            <pc:docMk/>
            <pc:sldMk cId="1989024493" sldId="294"/>
            <ac:spMk id="4" creationId="{0F6163C7-F571-4500-8485-1229D83E3D59}"/>
          </ac:spMkLst>
        </pc:spChg>
      </pc:sldChg>
      <pc:sldChg chg="modNotesTx">
        <pc:chgData name="Joakim Walltegen (RF-SISU Småland)" userId="0e6ebab8-9b85-4525-ac94-9d4308d8a0c4" providerId="ADAL" clId="{8E1F07B2-C8C8-492C-AAA6-64D1BC45BE80}" dt="2022-02-28T14:21:35.647" v="509"/>
        <pc:sldMkLst>
          <pc:docMk/>
          <pc:sldMk cId="3983510067" sldId="295"/>
        </pc:sldMkLst>
      </pc:sldChg>
      <pc:sldChg chg="modNotesTx">
        <pc:chgData name="Joakim Walltegen (RF-SISU Småland)" userId="0e6ebab8-9b85-4525-ac94-9d4308d8a0c4" providerId="ADAL" clId="{8E1F07B2-C8C8-492C-AAA6-64D1BC45BE80}" dt="2022-02-28T14:21:52.779" v="517" actId="20577"/>
        <pc:sldMkLst>
          <pc:docMk/>
          <pc:sldMk cId="3734937853" sldId="296"/>
        </pc:sldMkLst>
      </pc:sldChg>
      <pc:sldChg chg="addSp delSp modSp mod modNotesTx">
        <pc:chgData name="Joakim Walltegen (RF-SISU Småland)" userId="0e6ebab8-9b85-4525-ac94-9d4308d8a0c4" providerId="ADAL" clId="{8E1F07B2-C8C8-492C-AAA6-64D1BC45BE80}" dt="2022-02-28T14:22:52.099" v="520" actId="167"/>
        <pc:sldMkLst>
          <pc:docMk/>
          <pc:sldMk cId="1483696103" sldId="298"/>
        </pc:sldMkLst>
        <pc:spChg chg="mod">
          <ac:chgData name="Joakim Walltegen (RF-SISU Småland)" userId="0e6ebab8-9b85-4525-ac94-9d4308d8a0c4" providerId="ADAL" clId="{8E1F07B2-C8C8-492C-AAA6-64D1BC45BE80}" dt="2022-02-18T14:16:20.482" v="467" actId="20577"/>
          <ac:spMkLst>
            <pc:docMk/>
            <pc:sldMk cId="1483696103" sldId="298"/>
            <ac:spMk id="2" creationId="{84F1DCA6-9739-4786-B7F2-A4B6F0B05E01}"/>
          </ac:spMkLst>
        </pc:spChg>
        <pc:picChg chg="add mod ord">
          <ac:chgData name="Joakim Walltegen (RF-SISU Småland)" userId="0e6ebab8-9b85-4525-ac94-9d4308d8a0c4" providerId="ADAL" clId="{8E1F07B2-C8C8-492C-AAA6-64D1BC45BE80}" dt="2022-02-28T14:22:52.099" v="520" actId="167"/>
          <ac:picMkLst>
            <pc:docMk/>
            <pc:sldMk cId="1483696103" sldId="298"/>
            <ac:picMk id="5" creationId="{8E570658-AE80-4B4D-B0FB-D31900F0E21D}"/>
          </ac:picMkLst>
        </pc:picChg>
        <pc:picChg chg="del">
          <ac:chgData name="Joakim Walltegen (RF-SISU Småland)" userId="0e6ebab8-9b85-4525-ac94-9d4308d8a0c4" providerId="ADAL" clId="{8E1F07B2-C8C8-492C-AAA6-64D1BC45BE80}" dt="2022-02-28T14:22:45.124" v="518" actId="478"/>
          <ac:picMkLst>
            <pc:docMk/>
            <pc:sldMk cId="1483696103" sldId="298"/>
            <ac:picMk id="11" creationId="{1C5F6B57-E9F0-458C-9393-19C4AE9C680E}"/>
          </ac:picMkLst>
        </pc:picChg>
      </pc:sldChg>
      <pc:sldChg chg="modNotesTx">
        <pc:chgData name="Joakim Walltegen (RF-SISU Småland)" userId="0e6ebab8-9b85-4525-ac94-9d4308d8a0c4" providerId="ADAL" clId="{8E1F07B2-C8C8-492C-AAA6-64D1BC45BE80}" dt="2022-03-04T06:28:19.320" v="618" actId="20577"/>
        <pc:sldMkLst>
          <pc:docMk/>
          <pc:sldMk cId="3172040382" sldId="299"/>
        </pc:sldMkLst>
      </pc:sldChg>
      <pc:sldChg chg="modNotesTx">
        <pc:chgData name="Joakim Walltegen (RF-SISU Småland)" userId="0e6ebab8-9b85-4525-ac94-9d4308d8a0c4" providerId="ADAL" clId="{8E1F07B2-C8C8-492C-AAA6-64D1BC45BE80}" dt="2022-03-04T06:28:48.404" v="619" actId="6549"/>
        <pc:sldMkLst>
          <pc:docMk/>
          <pc:sldMk cId="44220513" sldId="300"/>
        </pc:sldMkLst>
      </pc:sldChg>
      <pc:sldChg chg="modSp mod modNotesTx">
        <pc:chgData name="Joakim Walltegen (RF-SISU Småland)" userId="0e6ebab8-9b85-4525-ac94-9d4308d8a0c4" providerId="ADAL" clId="{8E1F07B2-C8C8-492C-AAA6-64D1BC45BE80}" dt="2022-03-04T06:29:30.405" v="624" actId="20577"/>
        <pc:sldMkLst>
          <pc:docMk/>
          <pc:sldMk cId="3281075092" sldId="301"/>
        </pc:sldMkLst>
        <pc:spChg chg="mod">
          <ac:chgData name="Joakim Walltegen (RF-SISU Småland)" userId="0e6ebab8-9b85-4525-ac94-9d4308d8a0c4" providerId="ADAL" clId="{8E1F07B2-C8C8-492C-AAA6-64D1BC45BE80}" dt="2022-03-04T06:29:30.405" v="624" actId="20577"/>
          <ac:spMkLst>
            <pc:docMk/>
            <pc:sldMk cId="3281075092" sldId="301"/>
            <ac:spMk id="3" creationId="{74F0CBD4-EF20-4573-9D7A-938461B41B8C}"/>
          </ac:spMkLst>
        </pc:spChg>
      </pc:sldChg>
      <pc:sldChg chg="delSp modSp mod delAnim modNotesTx">
        <pc:chgData name="Joakim Walltegen (RF-SISU Småland)" userId="0e6ebab8-9b85-4525-ac94-9d4308d8a0c4" providerId="ADAL" clId="{8E1F07B2-C8C8-492C-AAA6-64D1BC45BE80}" dt="2022-02-28T14:28:11.054" v="563" actId="20577"/>
        <pc:sldMkLst>
          <pc:docMk/>
          <pc:sldMk cId="3032258912" sldId="302"/>
        </pc:sldMkLst>
        <pc:spChg chg="mod">
          <ac:chgData name="Joakim Walltegen (RF-SISU Småland)" userId="0e6ebab8-9b85-4525-ac94-9d4308d8a0c4" providerId="ADAL" clId="{8E1F07B2-C8C8-492C-AAA6-64D1BC45BE80}" dt="2022-02-28T14:27:33.291" v="559" actId="20577"/>
          <ac:spMkLst>
            <pc:docMk/>
            <pc:sldMk cId="3032258912" sldId="302"/>
            <ac:spMk id="2" creationId="{0AE37AB8-B0C6-4F2F-844F-546BC3161950}"/>
          </ac:spMkLst>
        </pc:spChg>
        <pc:spChg chg="mod">
          <ac:chgData name="Joakim Walltegen (RF-SISU Småland)" userId="0e6ebab8-9b85-4525-ac94-9d4308d8a0c4" providerId="ADAL" clId="{8E1F07B2-C8C8-492C-AAA6-64D1BC45BE80}" dt="2022-02-28T14:27:59.903" v="560"/>
          <ac:spMkLst>
            <pc:docMk/>
            <pc:sldMk cId="3032258912" sldId="302"/>
            <ac:spMk id="3" creationId="{74F0CBD4-EF20-4573-9D7A-938461B41B8C}"/>
          </ac:spMkLst>
        </pc:spChg>
        <pc:spChg chg="del">
          <ac:chgData name="Joakim Walltegen (RF-SISU Småland)" userId="0e6ebab8-9b85-4525-ac94-9d4308d8a0c4" providerId="ADAL" clId="{8E1F07B2-C8C8-492C-AAA6-64D1BC45BE80}" dt="2022-02-28T14:28:03.372" v="561" actId="478"/>
          <ac:spMkLst>
            <pc:docMk/>
            <pc:sldMk cId="3032258912" sldId="302"/>
            <ac:spMk id="6" creationId="{9D23FAC0-4408-4BF0-A891-703B47C95F31}"/>
          </ac:spMkLst>
        </pc:spChg>
        <pc:spChg chg="del">
          <ac:chgData name="Joakim Walltegen (RF-SISU Småland)" userId="0e6ebab8-9b85-4525-ac94-9d4308d8a0c4" providerId="ADAL" clId="{8E1F07B2-C8C8-492C-AAA6-64D1BC45BE80}" dt="2022-02-18T08:28:39.477" v="3" actId="478"/>
          <ac:spMkLst>
            <pc:docMk/>
            <pc:sldMk cId="3032258912" sldId="302"/>
            <ac:spMk id="7" creationId="{0089E31A-06D3-45B0-A672-35C6FBDD44B5}"/>
          </ac:spMkLst>
        </pc:spChg>
        <pc:picChg chg="del">
          <ac:chgData name="Joakim Walltegen (RF-SISU Småland)" userId="0e6ebab8-9b85-4525-ac94-9d4308d8a0c4" providerId="ADAL" clId="{8E1F07B2-C8C8-492C-AAA6-64D1BC45BE80}" dt="2022-02-18T08:28:35.845" v="2" actId="478"/>
          <ac:picMkLst>
            <pc:docMk/>
            <pc:sldMk cId="3032258912" sldId="302"/>
            <ac:picMk id="8" creationId="{000315A8-BBB7-4F67-9B62-962E593F7EDD}"/>
          </ac:picMkLst>
        </pc:picChg>
      </pc:sldChg>
      <pc:sldChg chg="modNotesTx">
        <pc:chgData name="Joakim Walltegen (RF-SISU Småland)" userId="0e6ebab8-9b85-4525-ac94-9d4308d8a0c4" providerId="ADAL" clId="{8E1F07B2-C8C8-492C-AAA6-64D1BC45BE80}" dt="2022-02-18T13:44:43.014" v="427"/>
        <pc:sldMkLst>
          <pc:docMk/>
          <pc:sldMk cId="2384810566" sldId="303"/>
        </pc:sldMkLst>
      </pc:sldChg>
      <pc:sldChg chg="del">
        <pc:chgData name="Joakim Walltegen (RF-SISU Småland)" userId="0e6ebab8-9b85-4525-ac94-9d4308d8a0c4" providerId="ADAL" clId="{8E1F07B2-C8C8-492C-AAA6-64D1BC45BE80}" dt="2022-02-18T08:35:06.931" v="4" actId="2696"/>
        <pc:sldMkLst>
          <pc:docMk/>
          <pc:sldMk cId="3242807311" sldId="304"/>
        </pc:sldMkLst>
      </pc:sldChg>
      <pc:sldChg chg="del">
        <pc:chgData name="Joakim Walltegen (RF-SISU Småland)" userId="0e6ebab8-9b85-4525-ac94-9d4308d8a0c4" providerId="ADAL" clId="{8E1F07B2-C8C8-492C-AAA6-64D1BC45BE80}" dt="2022-02-18T08:35:11.489" v="5" actId="2696"/>
        <pc:sldMkLst>
          <pc:docMk/>
          <pc:sldMk cId="1019497041" sldId="305"/>
        </pc:sldMkLst>
      </pc:sldChg>
      <pc:sldChg chg="addSp modSp modAnim modNotesTx">
        <pc:chgData name="Joakim Walltegen (RF-SISU Småland)" userId="0e6ebab8-9b85-4525-ac94-9d4308d8a0c4" providerId="ADAL" clId="{8E1F07B2-C8C8-492C-AAA6-64D1BC45BE80}" dt="2022-02-28T14:45:38.829" v="568" actId="14826"/>
        <pc:sldMkLst>
          <pc:docMk/>
          <pc:sldMk cId="3479861599" sldId="306"/>
        </pc:sldMkLst>
        <pc:picChg chg="add mod">
          <ac:chgData name="Joakim Walltegen (RF-SISU Småland)" userId="0e6ebab8-9b85-4525-ac94-9d4308d8a0c4" providerId="ADAL" clId="{8E1F07B2-C8C8-492C-AAA6-64D1BC45BE80}" dt="2022-02-28T14:45:38.829" v="568" actId="14826"/>
          <ac:picMkLst>
            <pc:docMk/>
            <pc:sldMk cId="3479861599" sldId="306"/>
            <ac:picMk id="4" creationId="{EEBA76D2-D31D-48DC-8E99-F6E32E4DEECA}"/>
          </ac:picMkLst>
        </pc:picChg>
      </pc:sldChg>
      <pc:sldChg chg="modNotesTx">
        <pc:chgData name="Joakim Walltegen (RF-SISU Småland)" userId="0e6ebab8-9b85-4525-ac94-9d4308d8a0c4" providerId="ADAL" clId="{8E1F07B2-C8C8-492C-AAA6-64D1BC45BE80}" dt="2022-02-18T13:41:19.670" v="239"/>
        <pc:sldMkLst>
          <pc:docMk/>
          <pc:sldMk cId="163768355" sldId="308"/>
        </pc:sldMkLst>
      </pc:sldChg>
      <pc:sldChg chg="modNotesTx">
        <pc:chgData name="Joakim Walltegen (RF-SISU Småland)" userId="0e6ebab8-9b85-4525-ac94-9d4308d8a0c4" providerId="ADAL" clId="{8E1F07B2-C8C8-492C-AAA6-64D1BC45BE80}" dt="2022-02-28T14:46:09.905" v="573" actId="20577"/>
        <pc:sldMkLst>
          <pc:docMk/>
          <pc:sldMk cId="2546024668" sldId="310"/>
        </pc:sldMkLst>
      </pc:sldChg>
      <pc:sldChg chg="modSp modNotesTx">
        <pc:chgData name="Joakim Walltegen (RF-SISU Småland)" userId="0e6ebab8-9b85-4525-ac94-9d4308d8a0c4" providerId="ADAL" clId="{8E1F07B2-C8C8-492C-AAA6-64D1BC45BE80}" dt="2022-02-28T14:33:03.246" v="567" actId="14826"/>
        <pc:sldMkLst>
          <pc:docMk/>
          <pc:sldMk cId="786387835" sldId="311"/>
        </pc:sldMkLst>
        <pc:picChg chg="mod">
          <ac:chgData name="Joakim Walltegen (RF-SISU Småland)" userId="0e6ebab8-9b85-4525-ac94-9d4308d8a0c4" providerId="ADAL" clId="{8E1F07B2-C8C8-492C-AAA6-64D1BC45BE80}" dt="2022-02-28T14:33:03.246" v="567" actId="14826"/>
          <ac:picMkLst>
            <pc:docMk/>
            <pc:sldMk cId="786387835" sldId="311"/>
            <ac:picMk id="3" creationId="{E5896BDB-A39F-46F9-A9D4-F83DD604EDD5}"/>
          </ac:picMkLst>
        </pc:picChg>
      </pc:sldChg>
      <pc:sldChg chg="modSp mod modNotesTx">
        <pc:chgData name="Joakim Walltegen (RF-SISU Småland)" userId="0e6ebab8-9b85-4525-ac94-9d4308d8a0c4" providerId="ADAL" clId="{8E1F07B2-C8C8-492C-AAA6-64D1BC45BE80}" dt="2022-03-07T14:03:07.687" v="1418" actId="20577"/>
        <pc:sldMkLst>
          <pc:docMk/>
          <pc:sldMk cId="1423412829" sldId="312"/>
        </pc:sldMkLst>
        <pc:spChg chg="mod">
          <ac:chgData name="Joakim Walltegen (RF-SISU Småland)" userId="0e6ebab8-9b85-4525-ac94-9d4308d8a0c4" providerId="ADAL" clId="{8E1F07B2-C8C8-492C-AAA6-64D1BC45BE80}" dt="2022-03-04T07:43:14.034" v="716" actId="20577"/>
          <ac:spMkLst>
            <pc:docMk/>
            <pc:sldMk cId="1423412829" sldId="312"/>
            <ac:spMk id="2" creationId="{0078005F-0B61-46B3-A397-13638B5414C6}"/>
          </ac:spMkLst>
        </pc:spChg>
        <pc:spChg chg="mod">
          <ac:chgData name="Joakim Walltegen (RF-SISU Småland)" userId="0e6ebab8-9b85-4525-ac94-9d4308d8a0c4" providerId="ADAL" clId="{8E1F07B2-C8C8-492C-AAA6-64D1BC45BE80}" dt="2022-03-04T07:43:57.891" v="764" actId="115"/>
          <ac:spMkLst>
            <pc:docMk/>
            <pc:sldMk cId="1423412829" sldId="312"/>
            <ac:spMk id="3" creationId="{A06F8D80-EB6B-4FC2-AE32-BA53B8475936}"/>
          </ac:spMkLst>
        </pc:spChg>
      </pc:sldChg>
      <pc:sldChg chg="addSp delSp modSp new mod ord modNotesTx">
        <pc:chgData name="Joakim Walltegen (RF-SISU Småland)" userId="0e6ebab8-9b85-4525-ac94-9d4308d8a0c4" providerId="ADAL" clId="{8E1F07B2-C8C8-492C-AAA6-64D1BC45BE80}" dt="2022-02-18T09:30:47.282" v="103"/>
        <pc:sldMkLst>
          <pc:docMk/>
          <pc:sldMk cId="280725608" sldId="313"/>
        </pc:sldMkLst>
        <pc:spChg chg="mod">
          <ac:chgData name="Joakim Walltegen (RF-SISU Småland)" userId="0e6ebab8-9b85-4525-ac94-9d4308d8a0c4" providerId="ADAL" clId="{8E1F07B2-C8C8-492C-AAA6-64D1BC45BE80}" dt="2022-02-18T09:22:44.600" v="88" actId="20577"/>
          <ac:spMkLst>
            <pc:docMk/>
            <pc:sldMk cId="280725608" sldId="313"/>
            <ac:spMk id="2" creationId="{65462F09-0A75-48EE-92B2-9534049A08C9}"/>
          </ac:spMkLst>
        </pc:spChg>
        <pc:spChg chg="del mod">
          <ac:chgData name="Joakim Walltegen (RF-SISU Småland)" userId="0e6ebab8-9b85-4525-ac94-9d4308d8a0c4" providerId="ADAL" clId="{8E1F07B2-C8C8-492C-AAA6-64D1BC45BE80}" dt="2022-02-18T09:26:57.768" v="93" actId="478"/>
          <ac:spMkLst>
            <pc:docMk/>
            <pc:sldMk cId="280725608" sldId="313"/>
            <ac:spMk id="3" creationId="{AD2641D1-93F3-4BD2-98AC-1ECF6D87B6C4}"/>
          </ac:spMkLst>
        </pc:spChg>
        <pc:picChg chg="add mod">
          <ac:chgData name="Joakim Walltegen (RF-SISU Småland)" userId="0e6ebab8-9b85-4525-ac94-9d4308d8a0c4" providerId="ADAL" clId="{8E1F07B2-C8C8-492C-AAA6-64D1BC45BE80}" dt="2022-02-18T09:27:44.864" v="97"/>
          <ac:picMkLst>
            <pc:docMk/>
            <pc:sldMk cId="280725608" sldId="313"/>
            <ac:picMk id="5" creationId="{21E4FDF7-82A8-4E8F-B692-22C9269CABD0}"/>
          </ac:picMkLst>
        </pc:picChg>
      </pc:sldChg>
      <pc:sldChg chg="modSp new del mod">
        <pc:chgData name="Joakim Walltegen (RF-SISU Småland)" userId="0e6ebab8-9b85-4525-ac94-9d4308d8a0c4" providerId="ADAL" clId="{8E1F07B2-C8C8-492C-AAA6-64D1BC45BE80}" dt="2022-02-18T14:18:20.911" v="473" actId="680"/>
        <pc:sldMkLst>
          <pc:docMk/>
          <pc:sldMk cId="1559659243" sldId="314"/>
        </pc:sldMkLst>
        <pc:spChg chg="mod">
          <ac:chgData name="Joakim Walltegen (RF-SISU Småland)" userId="0e6ebab8-9b85-4525-ac94-9d4308d8a0c4" providerId="ADAL" clId="{8E1F07B2-C8C8-492C-AAA6-64D1BC45BE80}" dt="2022-02-18T14:18:19.667" v="472"/>
          <ac:spMkLst>
            <pc:docMk/>
            <pc:sldMk cId="1559659243" sldId="314"/>
            <ac:spMk id="2" creationId="{D20082E4-3382-4BB4-B048-4B4ECDCFA181}"/>
          </ac:spMkLst>
        </pc:spChg>
      </pc:sldChg>
      <pc:sldChg chg="modSp new mod">
        <pc:chgData name="Joakim Walltegen (RF-SISU Småland)" userId="0e6ebab8-9b85-4525-ac94-9d4308d8a0c4" providerId="ADAL" clId="{8E1F07B2-C8C8-492C-AAA6-64D1BC45BE80}" dt="2022-02-18T14:18:35.574" v="475"/>
        <pc:sldMkLst>
          <pc:docMk/>
          <pc:sldMk cId="2737110481" sldId="314"/>
        </pc:sldMkLst>
        <pc:spChg chg="mod">
          <ac:chgData name="Joakim Walltegen (RF-SISU Småland)" userId="0e6ebab8-9b85-4525-ac94-9d4308d8a0c4" providerId="ADAL" clId="{8E1F07B2-C8C8-492C-AAA6-64D1BC45BE80}" dt="2022-02-18T14:18:35.574" v="475"/>
          <ac:spMkLst>
            <pc:docMk/>
            <pc:sldMk cId="2737110481" sldId="314"/>
            <ac:spMk id="2" creationId="{5B5C4095-FA8B-41E8-915C-C79631EE1F0B}"/>
          </ac:spMkLst>
        </pc:spChg>
      </pc:sldChg>
      <pc:sldChg chg="modSp new del mod">
        <pc:chgData name="Joakim Walltegen (RF-SISU Småland)" userId="0e6ebab8-9b85-4525-ac94-9d4308d8a0c4" providerId="ADAL" clId="{8E1F07B2-C8C8-492C-AAA6-64D1BC45BE80}" dt="2022-03-04T07:40:57.410" v="708" actId="2696"/>
        <pc:sldMkLst>
          <pc:docMk/>
          <pc:sldMk cId="3011757209" sldId="315"/>
        </pc:sldMkLst>
        <pc:spChg chg="mod">
          <ac:chgData name="Joakim Walltegen (RF-SISU Småland)" userId="0e6ebab8-9b85-4525-ac94-9d4308d8a0c4" providerId="ADAL" clId="{8E1F07B2-C8C8-492C-AAA6-64D1BC45BE80}" dt="2022-03-04T06:39:03.650" v="628" actId="20577"/>
          <ac:spMkLst>
            <pc:docMk/>
            <pc:sldMk cId="3011757209" sldId="315"/>
            <ac:spMk id="2" creationId="{85AFDE39-A0AC-4285-9371-09584C9B59B0}"/>
          </ac:spMkLst>
        </pc:spChg>
        <pc:spChg chg="mod">
          <ac:chgData name="Joakim Walltegen (RF-SISU Småland)" userId="0e6ebab8-9b85-4525-ac94-9d4308d8a0c4" providerId="ADAL" clId="{8E1F07B2-C8C8-492C-AAA6-64D1BC45BE80}" dt="2022-03-04T06:46:51.836" v="637" actId="12"/>
          <ac:spMkLst>
            <pc:docMk/>
            <pc:sldMk cId="3011757209" sldId="315"/>
            <ac:spMk id="3" creationId="{7A10A360-1237-4A35-A200-EABAAC219A64}"/>
          </ac:spMkLst>
        </pc:spChg>
      </pc:sldChg>
      <pc:sldChg chg="addSp modSp new mod ord modNotesTx">
        <pc:chgData name="Joakim Walltegen (RF-SISU Småland)" userId="0e6ebab8-9b85-4525-ac94-9d4308d8a0c4" providerId="ADAL" clId="{8E1F07B2-C8C8-492C-AAA6-64D1BC45BE80}" dt="2022-03-07T14:33:42.735" v="1420"/>
        <pc:sldMkLst>
          <pc:docMk/>
          <pc:sldMk cId="2128435516" sldId="316"/>
        </pc:sldMkLst>
        <pc:spChg chg="mod">
          <ac:chgData name="Joakim Walltegen (RF-SISU Småland)" userId="0e6ebab8-9b85-4525-ac94-9d4308d8a0c4" providerId="ADAL" clId="{8E1F07B2-C8C8-492C-AAA6-64D1BC45BE80}" dt="2022-03-04T06:47:21.258" v="639"/>
          <ac:spMkLst>
            <pc:docMk/>
            <pc:sldMk cId="2128435516" sldId="316"/>
            <ac:spMk id="2" creationId="{A6FA966E-BB58-404A-A21C-2BEF5CEBA469}"/>
          </ac:spMkLst>
        </pc:spChg>
        <pc:spChg chg="mod">
          <ac:chgData name="Joakim Walltegen (RF-SISU Småland)" userId="0e6ebab8-9b85-4525-ac94-9d4308d8a0c4" providerId="ADAL" clId="{8E1F07B2-C8C8-492C-AAA6-64D1BC45BE80}" dt="2022-03-04T06:53:08.203" v="685" actId="115"/>
          <ac:spMkLst>
            <pc:docMk/>
            <pc:sldMk cId="2128435516" sldId="316"/>
            <ac:spMk id="3" creationId="{725AEFFF-45F1-4E74-9612-C0648C6D4CCB}"/>
          </ac:spMkLst>
        </pc:spChg>
        <pc:spChg chg="add mod">
          <ac:chgData name="Joakim Walltegen (RF-SISU Småland)" userId="0e6ebab8-9b85-4525-ac94-9d4308d8a0c4" providerId="ADAL" clId="{8E1F07B2-C8C8-492C-AAA6-64D1BC45BE80}" dt="2022-03-04T06:52:57.428" v="683" actId="1076"/>
          <ac:spMkLst>
            <pc:docMk/>
            <pc:sldMk cId="2128435516" sldId="316"/>
            <ac:spMk id="4" creationId="{2DAA2B2F-F011-4676-9D26-6A70EC0500DC}"/>
          </ac:spMkLst>
        </pc:spChg>
      </pc:sldChg>
      <pc:sldChg chg="modSp new mod modNotesTx">
        <pc:chgData name="Joakim Walltegen (RF-SISU Småland)" userId="0e6ebab8-9b85-4525-ac94-9d4308d8a0c4" providerId="ADAL" clId="{8E1F07B2-C8C8-492C-AAA6-64D1BC45BE80}" dt="2022-03-07T13:34:18.495" v="1408" actId="20577"/>
        <pc:sldMkLst>
          <pc:docMk/>
          <pc:sldMk cId="1750222181" sldId="317"/>
        </pc:sldMkLst>
        <pc:spChg chg="mod">
          <ac:chgData name="Joakim Walltegen (RF-SISU Småland)" userId="0e6ebab8-9b85-4525-ac94-9d4308d8a0c4" providerId="ADAL" clId="{8E1F07B2-C8C8-492C-AAA6-64D1BC45BE80}" dt="2022-03-04T13:45:05.442" v="995" actId="20577"/>
          <ac:spMkLst>
            <pc:docMk/>
            <pc:sldMk cId="1750222181" sldId="317"/>
            <ac:spMk id="2" creationId="{81EF187D-4C5C-4A3E-B786-46905186C4CE}"/>
          </ac:spMkLst>
        </pc:spChg>
        <pc:spChg chg="mod">
          <ac:chgData name="Joakim Walltegen (RF-SISU Småland)" userId="0e6ebab8-9b85-4525-ac94-9d4308d8a0c4" providerId="ADAL" clId="{8E1F07B2-C8C8-492C-AAA6-64D1BC45BE80}" dt="2022-03-07T13:34:01.494" v="1406" actId="207"/>
          <ac:spMkLst>
            <pc:docMk/>
            <pc:sldMk cId="1750222181" sldId="317"/>
            <ac:spMk id="3" creationId="{C77F7E3E-A35C-4899-ABEA-ACDB177C32DE}"/>
          </ac:spMkLst>
        </pc:spChg>
      </pc:sldChg>
      <pc:sldChg chg="modSp new del mod">
        <pc:chgData name="Joakim Walltegen (RF-SISU Småland)" userId="0e6ebab8-9b85-4525-ac94-9d4308d8a0c4" providerId="ADAL" clId="{8E1F07B2-C8C8-492C-AAA6-64D1BC45BE80}" dt="2022-03-07T14:52:30.120" v="1475" actId="2696"/>
        <pc:sldMkLst>
          <pc:docMk/>
          <pc:sldMk cId="3127407661" sldId="318"/>
        </pc:sldMkLst>
        <pc:spChg chg="mod">
          <ac:chgData name="Joakim Walltegen (RF-SISU Småland)" userId="0e6ebab8-9b85-4525-ac94-9d4308d8a0c4" providerId="ADAL" clId="{8E1F07B2-C8C8-492C-AAA6-64D1BC45BE80}" dt="2022-03-07T14:34:24.409" v="1474" actId="20577"/>
          <ac:spMkLst>
            <pc:docMk/>
            <pc:sldMk cId="3127407661" sldId="318"/>
            <ac:spMk id="2" creationId="{6124D643-7183-44B5-885F-3B3F57983035}"/>
          </ac:spMkLst>
        </pc:spChg>
      </pc:sldChg>
    </pc:docChg>
  </pc:docChgLst>
  <pc:docChgLst>
    <pc:chgData name="Therese Karlsson (RF-SISU Småland)" userId="S::therese.karlsson@rfsisu.se::3a3eba5e-d1c4-4b41-95df-12b6c922a2f4" providerId="AD" clId="Web-{209105D0-7CD2-C2D7-E5F1-5C2FC7B2FA71}"/>
    <pc:docChg chg="addSld delSld modSld modSection">
      <pc:chgData name="Therese Karlsson (RF-SISU Småland)" userId="S::therese.karlsson@rfsisu.se::3a3eba5e-d1c4-4b41-95df-12b6c922a2f4" providerId="AD" clId="Web-{209105D0-7CD2-C2D7-E5F1-5C2FC7B2FA71}" dt="2022-03-03T10:42:00.646" v="44" actId="1076"/>
      <pc:docMkLst>
        <pc:docMk/>
      </pc:docMkLst>
      <pc:sldChg chg="addSp delSp modSp">
        <pc:chgData name="Therese Karlsson (RF-SISU Småland)" userId="S::therese.karlsson@rfsisu.se::3a3eba5e-d1c4-4b41-95df-12b6c922a2f4" providerId="AD" clId="Web-{209105D0-7CD2-C2D7-E5F1-5C2FC7B2FA71}" dt="2022-03-03T10:34:25.840" v="14" actId="1076"/>
        <pc:sldMkLst>
          <pc:docMk/>
          <pc:sldMk cId="3983510067" sldId="295"/>
        </pc:sldMkLst>
        <pc:picChg chg="add del mod">
          <ac:chgData name="Therese Karlsson (RF-SISU Småland)" userId="S::therese.karlsson@rfsisu.se::3a3eba5e-d1c4-4b41-95df-12b6c922a2f4" providerId="AD" clId="Web-{209105D0-7CD2-C2D7-E5F1-5C2FC7B2FA71}" dt="2022-03-03T10:34:04.449" v="8"/>
          <ac:picMkLst>
            <pc:docMk/>
            <pc:sldMk cId="3983510067" sldId="295"/>
            <ac:picMk id="4" creationId="{E057FDBF-FB2A-4385-B535-D618CDC98EEE}"/>
          </ac:picMkLst>
        </pc:picChg>
        <pc:picChg chg="add mod">
          <ac:chgData name="Therese Karlsson (RF-SISU Småland)" userId="S::therese.karlsson@rfsisu.se::3a3eba5e-d1c4-4b41-95df-12b6c922a2f4" providerId="AD" clId="Web-{209105D0-7CD2-C2D7-E5F1-5C2FC7B2FA71}" dt="2022-03-03T10:34:25.840" v="14" actId="1076"/>
          <ac:picMkLst>
            <pc:docMk/>
            <pc:sldMk cId="3983510067" sldId="295"/>
            <ac:picMk id="6" creationId="{A2B62D09-09EB-422A-A216-6426333AB578}"/>
          </ac:picMkLst>
        </pc:picChg>
        <pc:picChg chg="del">
          <ac:chgData name="Therese Karlsson (RF-SISU Småland)" userId="S::therese.karlsson@rfsisu.se::3a3eba5e-d1c4-4b41-95df-12b6c922a2f4" providerId="AD" clId="Web-{209105D0-7CD2-C2D7-E5F1-5C2FC7B2FA71}" dt="2022-03-03T10:32:01.010" v="0"/>
          <ac:picMkLst>
            <pc:docMk/>
            <pc:sldMk cId="3983510067" sldId="295"/>
            <ac:picMk id="7" creationId="{EF320A2B-3165-43A1-B627-9A5BD76DB27F}"/>
          </ac:picMkLst>
        </pc:picChg>
      </pc:sldChg>
      <pc:sldChg chg="addSp delSp modSp">
        <pc:chgData name="Therese Karlsson (RF-SISU Småland)" userId="S::therese.karlsson@rfsisu.se::3a3eba5e-d1c4-4b41-95df-12b6c922a2f4" providerId="AD" clId="Web-{209105D0-7CD2-C2D7-E5F1-5C2FC7B2FA71}" dt="2022-03-03T10:34:11.825" v="10"/>
        <pc:sldMkLst>
          <pc:docMk/>
          <pc:sldMk cId="3734937853" sldId="296"/>
        </pc:sldMkLst>
        <pc:picChg chg="add del mod">
          <ac:chgData name="Therese Karlsson (RF-SISU Småland)" userId="S::therese.karlsson@rfsisu.se::3a3eba5e-d1c4-4b41-95df-12b6c922a2f4" providerId="AD" clId="Web-{209105D0-7CD2-C2D7-E5F1-5C2FC7B2FA71}" dt="2022-03-03T10:34:11.825" v="10"/>
          <ac:picMkLst>
            <pc:docMk/>
            <pc:sldMk cId="3734937853" sldId="296"/>
            <ac:picMk id="4" creationId="{91E4E296-2D70-45F0-84E2-59AFD72A6294}"/>
          </ac:picMkLst>
        </pc:picChg>
        <pc:picChg chg="del">
          <ac:chgData name="Therese Karlsson (RF-SISU Småland)" userId="S::therese.karlsson@rfsisu.se::3a3eba5e-d1c4-4b41-95df-12b6c922a2f4" providerId="AD" clId="Web-{209105D0-7CD2-C2D7-E5F1-5C2FC7B2FA71}" dt="2022-03-03T10:32:57.308" v="6"/>
          <ac:picMkLst>
            <pc:docMk/>
            <pc:sldMk cId="3734937853" sldId="296"/>
            <ac:picMk id="5" creationId="{7C7770DA-0A35-4F4C-9566-8F7947EBFD32}"/>
          </ac:picMkLst>
        </pc:picChg>
        <pc:picChg chg="add">
          <ac:chgData name="Therese Karlsson (RF-SISU Småland)" userId="S::therese.karlsson@rfsisu.se::3a3eba5e-d1c4-4b41-95df-12b6c922a2f4" providerId="AD" clId="Web-{209105D0-7CD2-C2D7-E5F1-5C2FC7B2FA71}" dt="2022-03-03T10:34:06.637" v="9"/>
          <ac:picMkLst>
            <pc:docMk/>
            <pc:sldMk cId="3734937853" sldId="296"/>
            <ac:picMk id="6" creationId="{872466F4-5657-41DF-B220-4E1D12110795}"/>
          </ac:picMkLst>
        </pc:picChg>
      </pc:sldChg>
      <pc:sldChg chg="addSp delSp modSp">
        <pc:chgData name="Therese Karlsson (RF-SISU Småland)" userId="S::therese.karlsson@rfsisu.se::3a3eba5e-d1c4-4b41-95df-12b6c922a2f4" providerId="AD" clId="Web-{209105D0-7CD2-C2D7-E5F1-5C2FC7B2FA71}" dt="2022-03-03T10:37:51.204" v="21" actId="14100"/>
        <pc:sldMkLst>
          <pc:docMk/>
          <pc:sldMk cId="3172040382" sldId="299"/>
        </pc:sldMkLst>
        <pc:picChg chg="del">
          <ac:chgData name="Therese Karlsson (RF-SISU Småland)" userId="S::therese.karlsson@rfsisu.se::3a3eba5e-d1c4-4b41-95df-12b6c922a2f4" providerId="AD" clId="Web-{209105D0-7CD2-C2D7-E5F1-5C2FC7B2FA71}" dt="2022-03-03T10:36:39.265" v="15"/>
          <ac:picMkLst>
            <pc:docMk/>
            <pc:sldMk cId="3172040382" sldId="299"/>
            <ac:picMk id="4" creationId="{9CA2BDA0-64E0-4D32-B4DA-D0DAB4AB958B}"/>
          </ac:picMkLst>
        </pc:picChg>
        <pc:picChg chg="add mod">
          <ac:chgData name="Therese Karlsson (RF-SISU Småland)" userId="S::therese.karlsson@rfsisu.se::3a3eba5e-d1c4-4b41-95df-12b6c922a2f4" providerId="AD" clId="Web-{209105D0-7CD2-C2D7-E5F1-5C2FC7B2FA71}" dt="2022-03-03T10:37:51.204" v="21" actId="14100"/>
          <ac:picMkLst>
            <pc:docMk/>
            <pc:sldMk cId="3172040382" sldId="299"/>
            <ac:picMk id="5" creationId="{D6C21F4C-9D9D-46B4-8BA0-1D0D507F030F}"/>
          </ac:picMkLst>
        </pc:picChg>
      </pc:sldChg>
      <pc:sldChg chg="addSp delSp modSp">
        <pc:chgData name="Therese Karlsson (RF-SISU Småland)" userId="S::therese.karlsson@rfsisu.se::3a3eba5e-d1c4-4b41-95df-12b6c922a2f4" providerId="AD" clId="Web-{209105D0-7CD2-C2D7-E5F1-5C2FC7B2FA71}" dt="2022-03-03T10:39:56.628" v="32" actId="1076"/>
        <pc:sldMkLst>
          <pc:docMk/>
          <pc:sldMk cId="3281075092" sldId="301"/>
        </pc:sldMkLst>
        <pc:picChg chg="add mod">
          <ac:chgData name="Therese Karlsson (RF-SISU Småland)" userId="S::therese.karlsson@rfsisu.se::3a3eba5e-d1c4-4b41-95df-12b6c922a2f4" providerId="AD" clId="Web-{209105D0-7CD2-C2D7-E5F1-5C2FC7B2FA71}" dt="2022-03-03T10:39:56.628" v="32" actId="1076"/>
          <ac:picMkLst>
            <pc:docMk/>
            <pc:sldMk cId="3281075092" sldId="301"/>
            <ac:picMk id="4" creationId="{AF330271-D7BC-4C58-AADD-FF2A42139816}"/>
          </ac:picMkLst>
        </pc:picChg>
        <pc:picChg chg="del">
          <ac:chgData name="Therese Karlsson (RF-SISU Småland)" userId="S::therese.karlsson@rfsisu.se::3a3eba5e-d1c4-4b41-95df-12b6c922a2f4" providerId="AD" clId="Web-{209105D0-7CD2-C2D7-E5F1-5C2FC7B2FA71}" dt="2022-03-03T10:39:03.705" v="27"/>
          <ac:picMkLst>
            <pc:docMk/>
            <pc:sldMk cId="3281075092" sldId="301"/>
            <ac:picMk id="5" creationId="{D6466E66-5CDB-41CD-AE8A-D8F1435A65D4}"/>
          </ac:picMkLst>
        </pc:picChg>
      </pc:sldChg>
      <pc:sldChg chg="addSp delSp modSp">
        <pc:chgData name="Therese Karlsson (RF-SISU Småland)" userId="S::therese.karlsson@rfsisu.se::3a3eba5e-d1c4-4b41-95df-12b6c922a2f4" providerId="AD" clId="Web-{209105D0-7CD2-C2D7-E5F1-5C2FC7B2FA71}" dt="2022-03-03T10:38:48.876" v="26" actId="1076"/>
        <pc:sldMkLst>
          <pc:docMk/>
          <pc:sldMk cId="163768355" sldId="308"/>
        </pc:sldMkLst>
        <pc:picChg chg="add mod">
          <ac:chgData name="Therese Karlsson (RF-SISU Småland)" userId="S::therese.karlsson@rfsisu.se::3a3eba5e-d1c4-4b41-95df-12b6c922a2f4" providerId="AD" clId="Web-{209105D0-7CD2-C2D7-E5F1-5C2FC7B2FA71}" dt="2022-03-03T10:38:48.876" v="26" actId="1076"/>
          <ac:picMkLst>
            <pc:docMk/>
            <pc:sldMk cId="163768355" sldId="308"/>
            <ac:picMk id="4" creationId="{48C958D1-3FF4-46E5-90A7-6BCC9C559822}"/>
          </ac:picMkLst>
        </pc:picChg>
        <pc:picChg chg="del">
          <ac:chgData name="Therese Karlsson (RF-SISU Småland)" userId="S::therese.karlsson@rfsisu.se::3a3eba5e-d1c4-4b41-95df-12b6c922a2f4" providerId="AD" clId="Web-{209105D0-7CD2-C2D7-E5F1-5C2FC7B2FA71}" dt="2022-03-03T10:38:22.485" v="22"/>
          <ac:picMkLst>
            <pc:docMk/>
            <pc:sldMk cId="163768355" sldId="308"/>
            <ac:picMk id="2050" creationId="{31A32996-3BD2-4246-A63A-8B14D6C6FB9D}"/>
          </ac:picMkLst>
        </pc:picChg>
      </pc:sldChg>
      <pc:sldChg chg="addSp delSp modSp">
        <pc:chgData name="Therese Karlsson (RF-SISU Småland)" userId="S::therese.karlsson@rfsisu.se::3a3eba5e-d1c4-4b41-95df-12b6c922a2f4" providerId="AD" clId="Web-{209105D0-7CD2-C2D7-E5F1-5C2FC7B2FA71}" dt="2022-03-03T10:42:00.646" v="44" actId="1076"/>
        <pc:sldMkLst>
          <pc:docMk/>
          <pc:sldMk cId="1277843749" sldId="309"/>
        </pc:sldMkLst>
        <pc:picChg chg="add del mod">
          <ac:chgData name="Therese Karlsson (RF-SISU Småland)" userId="S::therese.karlsson@rfsisu.se::3a3eba5e-d1c4-4b41-95df-12b6c922a2f4" providerId="AD" clId="Web-{209105D0-7CD2-C2D7-E5F1-5C2FC7B2FA71}" dt="2022-03-03T10:41:02.879" v="35"/>
          <ac:picMkLst>
            <pc:docMk/>
            <pc:sldMk cId="1277843749" sldId="309"/>
            <ac:picMk id="4" creationId="{2960C6D9-854E-4662-AD5C-9C59804786DF}"/>
          </ac:picMkLst>
        </pc:picChg>
        <pc:picChg chg="add mod modCrop">
          <ac:chgData name="Therese Karlsson (RF-SISU Småland)" userId="S::therese.karlsson@rfsisu.se::3a3eba5e-d1c4-4b41-95df-12b6c922a2f4" providerId="AD" clId="Web-{209105D0-7CD2-C2D7-E5F1-5C2FC7B2FA71}" dt="2022-03-03T10:42:00.646" v="44" actId="1076"/>
          <ac:picMkLst>
            <pc:docMk/>
            <pc:sldMk cId="1277843749" sldId="309"/>
            <ac:picMk id="5" creationId="{D00D9FFD-60DE-4D2F-8783-B09363566EA8}"/>
          </ac:picMkLst>
        </pc:picChg>
        <pc:picChg chg="del">
          <ac:chgData name="Therese Karlsson (RF-SISU Småland)" userId="S::therese.karlsson@rfsisu.se::3a3eba5e-d1c4-4b41-95df-12b6c922a2f4" providerId="AD" clId="Web-{209105D0-7CD2-C2D7-E5F1-5C2FC7B2FA71}" dt="2022-03-03T10:40:04.643" v="33"/>
          <ac:picMkLst>
            <pc:docMk/>
            <pc:sldMk cId="1277843749" sldId="309"/>
            <ac:picMk id="1026" creationId="{2AAE20FE-3698-4E0F-9121-3ED0A57485DB}"/>
          </ac:picMkLst>
        </pc:picChg>
      </pc:sldChg>
      <pc:sldChg chg="new del">
        <pc:chgData name="Therese Karlsson (RF-SISU Småland)" userId="S::therese.karlsson@rfsisu.se::3a3eba5e-d1c4-4b41-95df-12b6c922a2f4" providerId="AD" clId="Web-{209105D0-7CD2-C2D7-E5F1-5C2FC7B2FA71}" dt="2022-03-03T10:41:13.817" v="37"/>
        <pc:sldMkLst>
          <pc:docMk/>
          <pc:sldMk cId="601730702" sldId="315"/>
        </pc:sldMkLst>
      </pc:sldChg>
      <pc:sldChg chg="new del">
        <pc:chgData name="Therese Karlsson (RF-SISU Småland)" userId="S::therese.karlsson@rfsisu.se::3a3eba5e-d1c4-4b41-95df-12b6c922a2f4" providerId="AD" clId="Web-{209105D0-7CD2-C2D7-E5F1-5C2FC7B2FA71}" dt="2022-03-03T10:32:08.369" v="2"/>
        <pc:sldMkLst>
          <pc:docMk/>
          <pc:sldMk cId="866114146" sldId="315"/>
        </pc:sldMkLst>
      </pc:sldChg>
    </pc:docChg>
  </pc:docChgLst>
  <pc:docChgLst>
    <pc:chgData name="AnnaLena Aronsson (RF-SISU Småland)" userId="S::annalena.aronsson@rfsisu.se::f40c6e4f-e520-492a-8a23-1288398b7991" providerId="AD" clId="Web-{85C2BEB2-8CC9-1B02-1C5A-225131B69038}"/>
    <pc:docChg chg="sldOrd">
      <pc:chgData name="AnnaLena Aronsson (RF-SISU Småland)" userId="S::annalena.aronsson@rfsisu.se::f40c6e4f-e520-492a-8a23-1288398b7991" providerId="AD" clId="Web-{85C2BEB2-8CC9-1B02-1C5A-225131B69038}" dt="2024-01-09T12:56:39.431" v="2"/>
      <pc:docMkLst>
        <pc:docMk/>
      </pc:docMkLst>
      <pc:sldChg chg="ord">
        <pc:chgData name="AnnaLena Aronsson (RF-SISU Småland)" userId="S::annalena.aronsson@rfsisu.se::f40c6e4f-e520-492a-8a23-1288398b7991" providerId="AD" clId="Web-{85C2BEB2-8CC9-1B02-1C5A-225131B69038}" dt="2024-01-09T12:49:19.603" v="0"/>
        <pc:sldMkLst>
          <pc:docMk/>
          <pc:sldMk cId="3249139134" sldId="284"/>
        </pc:sldMkLst>
      </pc:sldChg>
      <pc:sldChg chg="ord">
        <pc:chgData name="AnnaLena Aronsson (RF-SISU Småland)" userId="S::annalena.aronsson@rfsisu.se::f40c6e4f-e520-492a-8a23-1288398b7991" providerId="AD" clId="Web-{85C2BEB2-8CC9-1B02-1C5A-225131B69038}" dt="2024-01-09T12:56:36.681" v="1"/>
        <pc:sldMkLst>
          <pc:docMk/>
          <pc:sldMk cId="4022682829" sldId="297"/>
        </pc:sldMkLst>
      </pc:sldChg>
      <pc:sldChg chg="ord">
        <pc:chgData name="AnnaLena Aronsson (RF-SISU Småland)" userId="S::annalena.aronsson@rfsisu.se::f40c6e4f-e520-492a-8a23-1288398b7991" providerId="AD" clId="Web-{85C2BEB2-8CC9-1B02-1C5A-225131B69038}" dt="2024-01-09T12:56:39.431" v="2"/>
        <pc:sldMkLst>
          <pc:docMk/>
          <pc:sldMk cId="3281075092" sldId="301"/>
        </pc:sldMkLst>
      </pc:sldChg>
    </pc:docChg>
  </pc:docChgLst>
  <pc:docChgLst>
    <pc:chgData name="Joakim Walltegen (RF-SISU Småland)" userId="0e6ebab8-9b85-4525-ac94-9d4308d8a0c4" providerId="ADAL" clId="{BBD38835-082E-46E0-9561-AD9688D12FB4}"/>
    <pc:docChg chg="undo custSel addSld delSld modSld modSection">
      <pc:chgData name="Joakim Walltegen (RF-SISU Småland)" userId="0e6ebab8-9b85-4525-ac94-9d4308d8a0c4" providerId="ADAL" clId="{BBD38835-082E-46E0-9561-AD9688D12FB4}" dt="2024-04-18T12:58:51.901" v="41" actId="2696"/>
      <pc:docMkLst>
        <pc:docMk/>
      </pc:docMkLst>
      <pc:sldChg chg="modNotesTx">
        <pc:chgData name="Joakim Walltegen (RF-SISU Småland)" userId="0e6ebab8-9b85-4525-ac94-9d4308d8a0c4" providerId="ADAL" clId="{BBD38835-082E-46E0-9561-AD9688D12FB4}" dt="2024-04-16T06:47:52.358" v="1" actId="6549"/>
        <pc:sldMkLst>
          <pc:docMk/>
          <pc:sldMk cId="786387835" sldId="311"/>
        </pc:sldMkLst>
      </pc:sldChg>
      <pc:sldChg chg="modSp add del mod">
        <pc:chgData name="Joakim Walltegen (RF-SISU Småland)" userId="0e6ebab8-9b85-4525-ac94-9d4308d8a0c4" providerId="ADAL" clId="{BBD38835-082E-46E0-9561-AD9688D12FB4}" dt="2024-04-18T12:58:51.901" v="41" actId="2696"/>
        <pc:sldMkLst>
          <pc:docMk/>
          <pc:sldMk cId="2483055630" sldId="318"/>
        </pc:sldMkLst>
        <pc:spChg chg="mod">
          <ac:chgData name="Joakim Walltegen (RF-SISU Småland)" userId="0e6ebab8-9b85-4525-ac94-9d4308d8a0c4" providerId="ADAL" clId="{BBD38835-082E-46E0-9561-AD9688D12FB4}" dt="2024-04-18T11:23:34.850" v="7" actId="20577"/>
          <ac:spMkLst>
            <pc:docMk/>
            <pc:sldMk cId="2483055630" sldId="318"/>
            <ac:spMk id="3" creationId="{94F841ED-DCE7-317C-2364-5B9BEA87CF3B}"/>
          </ac:spMkLst>
        </pc:spChg>
      </pc:sldChg>
      <pc:sldChg chg="modNotesTx">
        <pc:chgData name="Joakim Walltegen (RF-SISU Småland)" userId="0e6ebab8-9b85-4525-ac94-9d4308d8a0c4" providerId="ADAL" clId="{BBD38835-082E-46E0-9561-AD9688D12FB4}" dt="2024-04-18T08:26:26.151" v="2" actId="113"/>
        <pc:sldMkLst>
          <pc:docMk/>
          <pc:sldMk cId="294126018" sldId="321"/>
        </pc:sldMkLst>
      </pc:sldChg>
      <pc:sldChg chg="modSp mod">
        <pc:chgData name="Joakim Walltegen (RF-SISU Småland)" userId="0e6ebab8-9b85-4525-ac94-9d4308d8a0c4" providerId="ADAL" clId="{BBD38835-082E-46E0-9561-AD9688D12FB4}" dt="2024-04-18T12:58:20.660" v="40" actId="34135"/>
        <pc:sldMkLst>
          <pc:docMk/>
          <pc:sldMk cId="2672463533" sldId="340"/>
        </pc:sldMkLst>
        <pc:picChg chg="mod">
          <ac:chgData name="Joakim Walltegen (RF-SISU Småland)" userId="0e6ebab8-9b85-4525-ac94-9d4308d8a0c4" providerId="ADAL" clId="{BBD38835-082E-46E0-9561-AD9688D12FB4}" dt="2024-04-18T12:58:20.660" v="40" actId="34135"/>
          <ac:picMkLst>
            <pc:docMk/>
            <pc:sldMk cId="2672463533" sldId="340"/>
            <ac:picMk id="5" creationId="{D1A93676-C1A9-A71C-982C-58C1D38B7326}"/>
          </ac:picMkLst>
        </pc:picChg>
        <pc:picChg chg="mod">
          <ac:chgData name="Joakim Walltegen (RF-SISU Småland)" userId="0e6ebab8-9b85-4525-ac94-9d4308d8a0c4" providerId="ADAL" clId="{BBD38835-082E-46E0-9561-AD9688D12FB4}" dt="2024-04-18T12:58:10.033" v="39" actId="1036"/>
          <ac:picMkLst>
            <pc:docMk/>
            <pc:sldMk cId="2672463533" sldId="340"/>
            <ac:picMk id="17" creationId="{F9B4E6EE-1AE9-227A-D3FF-3CA1F96C6567}"/>
          </ac:picMkLst>
        </pc:picChg>
        <pc:picChg chg="mod">
          <ac:chgData name="Joakim Walltegen (RF-SISU Småland)" userId="0e6ebab8-9b85-4525-ac94-9d4308d8a0c4" providerId="ADAL" clId="{BBD38835-082E-46E0-9561-AD9688D12FB4}" dt="2024-04-18T12:58:10.033" v="39" actId="1036"/>
          <ac:picMkLst>
            <pc:docMk/>
            <pc:sldMk cId="2672463533" sldId="340"/>
            <ac:picMk id="19" creationId="{AF8A25FC-F519-3F3E-4B47-AEF70BBA0B0D}"/>
          </ac:picMkLst>
        </pc:picChg>
        <pc:picChg chg="mod">
          <ac:chgData name="Joakim Walltegen (RF-SISU Småland)" userId="0e6ebab8-9b85-4525-ac94-9d4308d8a0c4" providerId="ADAL" clId="{BBD38835-082E-46E0-9561-AD9688D12FB4}" dt="2024-04-18T12:58:10.033" v="39" actId="1036"/>
          <ac:picMkLst>
            <pc:docMk/>
            <pc:sldMk cId="2672463533" sldId="340"/>
            <ac:picMk id="21" creationId="{1515AF54-516C-3975-97A2-F79B949AD8F6}"/>
          </ac:picMkLst>
        </pc:picChg>
        <pc:picChg chg="mod">
          <ac:chgData name="Joakim Walltegen (RF-SISU Småland)" userId="0e6ebab8-9b85-4525-ac94-9d4308d8a0c4" providerId="ADAL" clId="{BBD38835-082E-46E0-9561-AD9688D12FB4}" dt="2024-04-18T12:58:10.033" v="39" actId="1036"/>
          <ac:picMkLst>
            <pc:docMk/>
            <pc:sldMk cId="2672463533" sldId="340"/>
            <ac:picMk id="23" creationId="{F88CD7AE-1C4D-A4AA-31A4-D4FE3160966B}"/>
          </ac:picMkLst>
        </pc:picChg>
        <pc:picChg chg="mod">
          <ac:chgData name="Joakim Walltegen (RF-SISU Småland)" userId="0e6ebab8-9b85-4525-ac94-9d4308d8a0c4" providerId="ADAL" clId="{BBD38835-082E-46E0-9561-AD9688D12FB4}" dt="2024-04-18T12:58:10.033" v="39" actId="1036"/>
          <ac:picMkLst>
            <pc:docMk/>
            <pc:sldMk cId="2672463533" sldId="340"/>
            <ac:picMk id="25" creationId="{3C808BBC-F474-322A-1434-E87A6E061CDC}"/>
          </ac:picMkLst>
        </pc:picChg>
        <pc:picChg chg="mod">
          <ac:chgData name="Joakim Walltegen (RF-SISU Småland)" userId="0e6ebab8-9b85-4525-ac94-9d4308d8a0c4" providerId="ADAL" clId="{BBD38835-082E-46E0-9561-AD9688D12FB4}" dt="2024-04-18T12:58:10.033" v="39" actId="1036"/>
          <ac:picMkLst>
            <pc:docMk/>
            <pc:sldMk cId="2672463533" sldId="340"/>
            <ac:picMk id="27" creationId="{3ADCBDDC-4FB3-D656-B675-E489CBE7FFF5}"/>
          </ac:picMkLst>
        </pc:picChg>
        <pc:picChg chg="mod">
          <ac:chgData name="Joakim Walltegen (RF-SISU Småland)" userId="0e6ebab8-9b85-4525-ac94-9d4308d8a0c4" providerId="ADAL" clId="{BBD38835-082E-46E0-9561-AD9688D12FB4}" dt="2024-04-18T12:58:10.033" v="39" actId="1036"/>
          <ac:picMkLst>
            <pc:docMk/>
            <pc:sldMk cId="2672463533" sldId="340"/>
            <ac:picMk id="29" creationId="{BC8780DD-31EF-D565-FDB6-14BA054C6493}"/>
          </ac:picMkLst>
        </pc:picChg>
        <pc:picChg chg="mod">
          <ac:chgData name="Joakim Walltegen (RF-SISU Småland)" userId="0e6ebab8-9b85-4525-ac94-9d4308d8a0c4" providerId="ADAL" clId="{BBD38835-082E-46E0-9561-AD9688D12FB4}" dt="2024-04-18T12:58:10.033" v="39" actId="1036"/>
          <ac:picMkLst>
            <pc:docMk/>
            <pc:sldMk cId="2672463533" sldId="340"/>
            <ac:picMk id="31" creationId="{B46B49D8-F55D-E00A-E714-A814C44F2222}"/>
          </ac:picMkLst>
        </pc:picChg>
        <pc:picChg chg="mod">
          <ac:chgData name="Joakim Walltegen (RF-SISU Småland)" userId="0e6ebab8-9b85-4525-ac94-9d4308d8a0c4" providerId="ADAL" clId="{BBD38835-082E-46E0-9561-AD9688D12FB4}" dt="2024-04-18T12:58:10.033" v="39" actId="1036"/>
          <ac:picMkLst>
            <pc:docMk/>
            <pc:sldMk cId="2672463533" sldId="340"/>
            <ac:picMk id="33" creationId="{E7A98B3F-BC65-B402-5F37-5E113F59A4E4}"/>
          </ac:picMkLst>
        </pc:picChg>
      </pc:sldChg>
    </pc:docChg>
  </pc:docChgLst>
  <pc:docChgLst>
    <pc:chgData name="Joakim Walltegen (RF-SISU Småland)" userId="0e6ebab8-9b85-4525-ac94-9d4308d8a0c4" providerId="ADAL" clId="{7AEA1226-CF51-476B-8731-D43E3BBC4C3B}"/>
    <pc:docChg chg="undo custSel modSld">
      <pc:chgData name="Joakim Walltegen (RF-SISU Småland)" userId="0e6ebab8-9b85-4525-ac94-9d4308d8a0c4" providerId="ADAL" clId="{7AEA1226-CF51-476B-8731-D43E3BBC4C3B}" dt="2022-03-28T11:25:04.930" v="5" actId="478"/>
      <pc:docMkLst>
        <pc:docMk/>
      </pc:docMkLst>
      <pc:sldChg chg="delSp modSp mod">
        <pc:chgData name="Joakim Walltegen (RF-SISU Småland)" userId="0e6ebab8-9b85-4525-ac94-9d4308d8a0c4" providerId="ADAL" clId="{7AEA1226-CF51-476B-8731-D43E3BBC4C3B}" dt="2022-03-28T11:25:04.930" v="5" actId="478"/>
        <pc:sldMkLst>
          <pc:docMk/>
          <pc:sldMk cId="1483696103" sldId="298"/>
        </pc:sldMkLst>
        <pc:spChg chg="del mod">
          <ac:chgData name="Joakim Walltegen (RF-SISU Småland)" userId="0e6ebab8-9b85-4525-ac94-9d4308d8a0c4" providerId="ADAL" clId="{7AEA1226-CF51-476B-8731-D43E3BBC4C3B}" dt="2022-03-28T11:25:04.930" v="5" actId="478"/>
          <ac:spMkLst>
            <pc:docMk/>
            <pc:sldMk cId="1483696103" sldId="298"/>
            <ac:spMk id="3" creationId="{CE2F0B96-C033-4095-9D97-ADDA94203069}"/>
          </ac:spMkLst>
        </pc:spChg>
        <pc:picChg chg="mod">
          <ac:chgData name="Joakim Walltegen (RF-SISU Småland)" userId="0e6ebab8-9b85-4525-ac94-9d4308d8a0c4" providerId="ADAL" clId="{7AEA1226-CF51-476B-8731-D43E3BBC4C3B}" dt="2022-03-28T11:24:53.956" v="2" actId="14826"/>
          <ac:picMkLst>
            <pc:docMk/>
            <pc:sldMk cId="1483696103" sldId="298"/>
            <ac:picMk id="5" creationId="{8E570658-AE80-4B4D-B0FB-D31900F0E21D}"/>
          </ac:picMkLst>
        </pc:picChg>
      </pc:sldChg>
    </pc:docChg>
  </pc:docChgLst>
  <pc:docChgLst>
    <pc:chgData name="Therese Karlsson (RF-SISU Småland)" userId="S::therese.karlsson@rfsisu.se::3a3eba5e-d1c4-4b41-95df-12b6c922a2f4" providerId="AD" clId="Web-{565BF205-DD12-A25A-4D86-88AE597215A1}"/>
    <pc:docChg chg="modSld">
      <pc:chgData name="Therese Karlsson (RF-SISU Småland)" userId="S::therese.karlsson@rfsisu.se::3a3eba5e-d1c4-4b41-95df-12b6c922a2f4" providerId="AD" clId="Web-{565BF205-DD12-A25A-4D86-88AE597215A1}" dt="2022-03-03T10:48:40.061" v="42" actId="1076"/>
      <pc:docMkLst>
        <pc:docMk/>
      </pc:docMkLst>
      <pc:sldChg chg="addSp delSp modSp mod modClrScheme chgLayout">
        <pc:chgData name="Therese Karlsson (RF-SISU Småland)" userId="S::therese.karlsson@rfsisu.se::3a3eba5e-d1c4-4b41-95df-12b6c922a2f4" providerId="AD" clId="Web-{565BF205-DD12-A25A-4D86-88AE597215A1}" dt="2022-03-03T10:48:40.061" v="42" actId="1076"/>
        <pc:sldMkLst>
          <pc:docMk/>
          <pc:sldMk cId="44220513" sldId="300"/>
        </pc:sldMkLst>
        <pc:spChg chg="add mod">
          <ac:chgData name="Therese Karlsson (RF-SISU Småland)" userId="S::therese.karlsson@rfsisu.se::3a3eba5e-d1c4-4b41-95df-12b6c922a2f4" providerId="AD" clId="Web-{565BF205-DD12-A25A-4D86-88AE597215A1}" dt="2022-03-03T10:48:40.061" v="42" actId="1076"/>
          <ac:spMkLst>
            <pc:docMk/>
            <pc:sldMk cId="44220513" sldId="300"/>
            <ac:spMk id="4" creationId="{D54B4AC2-D04D-47EC-83FE-DE23F0A8B1AB}"/>
          </ac:spMkLst>
        </pc:spChg>
        <pc:spChg chg="add mod">
          <ac:chgData name="Therese Karlsson (RF-SISU Småland)" userId="S::therese.karlsson@rfsisu.se::3a3eba5e-d1c4-4b41-95df-12b6c922a2f4" providerId="AD" clId="Web-{565BF205-DD12-A25A-4D86-88AE597215A1}" dt="2022-03-03T10:45:58.589" v="3"/>
          <ac:spMkLst>
            <pc:docMk/>
            <pc:sldMk cId="44220513" sldId="300"/>
            <ac:spMk id="7" creationId="{D5E29688-9CEC-49F0-93F5-501EB592CC4E}"/>
          </ac:spMkLst>
        </pc:spChg>
        <pc:picChg chg="add mod">
          <ac:chgData name="Therese Karlsson (RF-SISU Småland)" userId="S::therese.karlsson@rfsisu.se::3a3eba5e-d1c4-4b41-95df-12b6c922a2f4" providerId="AD" clId="Web-{565BF205-DD12-A25A-4D86-88AE597215A1}" dt="2022-03-03T10:45:58.589" v="3"/>
          <ac:picMkLst>
            <pc:docMk/>
            <pc:sldMk cId="44220513" sldId="300"/>
            <ac:picMk id="2" creationId="{E07C9B50-8957-42E7-8CC4-ABE268AB4BF6}"/>
          </ac:picMkLst>
        </pc:picChg>
        <pc:picChg chg="del">
          <ac:chgData name="Therese Karlsson (RF-SISU Småland)" userId="S::therese.karlsson@rfsisu.se::3a3eba5e-d1c4-4b41-95df-12b6c922a2f4" providerId="AD" clId="Web-{565BF205-DD12-A25A-4D86-88AE597215A1}" dt="2022-03-03T10:45:14.572" v="0"/>
          <ac:picMkLst>
            <pc:docMk/>
            <pc:sldMk cId="44220513" sldId="300"/>
            <ac:picMk id="3" creationId="{93C28825-F802-4B4E-BFF8-6AA71573D495}"/>
          </ac:picMkLst>
        </pc:picChg>
      </pc:sldChg>
    </pc:docChg>
  </pc:docChgLst>
  <pc:docChgLst>
    <pc:chgData name="Ulrika Ringström (RF-SISU Småland)" userId="S::ulrika.ringstrom@rfsisu.se::be11a524-4d9d-4d5b-a0be-8a944fff25a5" providerId="AD" clId="Web-{84A7AB43-56DB-4EC8-B0B4-3C50C7D64232}"/>
    <pc:docChg chg="sldOrd">
      <pc:chgData name="Ulrika Ringström (RF-SISU Småland)" userId="S::ulrika.ringstrom@rfsisu.se::be11a524-4d9d-4d5b-a0be-8a944fff25a5" providerId="AD" clId="Web-{84A7AB43-56DB-4EC8-B0B4-3C50C7D64232}" dt="2024-02-06T13:33:21.946" v="0"/>
      <pc:docMkLst>
        <pc:docMk/>
      </pc:docMkLst>
      <pc:sldChg chg="ord">
        <pc:chgData name="Ulrika Ringström (RF-SISU Småland)" userId="S::ulrika.ringstrom@rfsisu.se::be11a524-4d9d-4d5b-a0be-8a944fff25a5" providerId="AD" clId="Web-{84A7AB43-56DB-4EC8-B0B4-3C50C7D64232}" dt="2024-02-06T13:33:21.946" v="0"/>
        <pc:sldMkLst>
          <pc:docMk/>
          <pc:sldMk cId="3370600875" sldId="289"/>
        </pc:sldMkLst>
      </pc:sldChg>
    </pc:docChg>
  </pc:docChgLst>
  <pc:docChgLst>
    <pc:chgData name="Mikael Fagerström (RF-SISU Småland)" userId="6621c2d9-a93b-4a2c-8336-1b97bafdec0f" providerId="ADAL" clId="{C836ECE9-0392-4C71-89D8-2B5278470124}"/>
    <pc:docChg chg="custSel addSld delSld modSld sldOrd modSection">
      <pc:chgData name="Mikael Fagerström (RF-SISU Småland)" userId="6621c2d9-a93b-4a2c-8336-1b97bafdec0f" providerId="ADAL" clId="{C836ECE9-0392-4C71-89D8-2B5278470124}" dt="2024-08-31T10:50:31.750" v="3662" actId="20577"/>
      <pc:docMkLst>
        <pc:docMk/>
      </pc:docMkLst>
      <pc:sldChg chg="modSp mod ord">
        <pc:chgData name="Mikael Fagerström (RF-SISU Småland)" userId="6621c2d9-a93b-4a2c-8336-1b97bafdec0f" providerId="ADAL" clId="{C836ECE9-0392-4C71-89D8-2B5278470124}" dt="2024-08-31T10:19:19.345" v="3236" actId="20577"/>
        <pc:sldMkLst>
          <pc:docMk/>
          <pc:sldMk cId="3249139134" sldId="284"/>
        </pc:sldMkLst>
        <pc:spChg chg="mod">
          <ac:chgData name="Mikael Fagerström (RF-SISU Småland)" userId="6621c2d9-a93b-4a2c-8336-1b97bafdec0f" providerId="ADAL" clId="{C836ECE9-0392-4C71-89D8-2B5278470124}" dt="2024-08-30T10:48:01.741" v="1659" actId="20577"/>
          <ac:spMkLst>
            <pc:docMk/>
            <pc:sldMk cId="3249139134" sldId="284"/>
            <ac:spMk id="4" creationId="{A1D0B2FE-BB8E-47C8-A27E-D9D74C2A46B7}"/>
          </ac:spMkLst>
        </pc:spChg>
        <pc:spChg chg="mod">
          <ac:chgData name="Mikael Fagerström (RF-SISU Småland)" userId="6621c2d9-a93b-4a2c-8336-1b97bafdec0f" providerId="ADAL" clId="{C836ECE9-0392-4C71-89D8-2B5278470124}" dt="2024-08-31T10:19:19.345" v="3236" actId="20577"/>
          <ac:spMkLst>
            <pc:docMk/>
            <pc:sldMk cId="3249139134" sldId="284"/>
            <ac:spMk id="5" creationId="{E4BF39C0-907B-4B96-9F07-52B50A6FE48A}"/>
          </ac:spMkLst>
        </pc:spChg>
      </pc:sldChg>
      <pc:sldChg chg="modSp mod">
        <pc:chgData name="Mikael Fagerström (RF-SISU Småland)" userId="6621c2d9-a93b-4a2c-8336-1b97bafdec0f" providerId="ADAL" clId="{C836ECE9-0392-4C71-89D8-2B5278470124}" dt="2024-08-31T09:47:16.270" v="2073" actId="20577"/>
        <pc:sldMkLst>
          <pc:docMk/>
          <pc:sldMk cId="2148392470" sldId="288"/>
        </pc:sldMkLst>
        <pc:spChg chg="mod">
          <ac:chgData name="Mikael Fagerström (RF-SISU Småland)" userId="6621c2d9-a93b-4a2c-8336-1b97bafdec0f" providerId="ADAL" clId="{C836ECE9-0392-4C71-89D8-2B5278470124}" dt="2024-08-31T09:47:16.270" v="2073" actId="20577"/>
          <ac:spMkLst>
            <pc:docMk/>
            <pc:sldMk cId="2148392470" sldId="288"/>
            <ac:spMk id="2" creationId="{22476C5B-4EAF-4C02-8D95-0DEACBD72726}"/>
          </ac:spMkLst>
        </pc:spChg>
        <pc:spChg chg="mod">
          <ac:chgData name="Mikael Fagerström (RF-SISU Småland)" userId="6621c2d9-a93b-4a2c-8336-1b97bafdec0f" providerId="ADAL" clId="{C836ECE9-0392-4C71-89D8-2B5278470124}" dt="2024-08-30T09:37:20.573" v="31" actId="20577"/>
          <ac:spMkLst>
            <pc:docMk/>
            <pc:sldMk cId="2148392470" sldId="288"/>
            <ac:spMk id="4" creationId="{B7B9ECF6-49F6-4AF4-BA1C-4FDC8D4E1BB6}"/>
          </ac:spMkLst>
        </pc:spChg>
      </pc:sldChg>
      <pc:sldChg chg="ord">
        <pc:chgData name="Mikael Fagerström (RF-SISU Småland)" userId="6621c2d9-a93b-4a2c-8336-1b97bafdec0f" providerId="ADAL" clId="{C836ECE9-0392-4C71-89D8-2B5278470124}" dt="2024-08-30T10:12:58.395" v="704"/>
        <pc:sldMkLst>
          <pc:docMk/>
          <pc:sldMk cId="3370600875" sldId="289"/>
        </pc:sldMkLst>
      </pc:sldChg>
      <pc:sldChg chg="del">
        <pc:chgData name="Mikael Fagerström (RF-SISU Småland)" userId="6621c2d9-a93b-4a2c-8336-1b97bafdec0f" providerId="ADAL" clId="{C836ECE9-0392-4C71-89D8-2B5278470124}" dt="2024-08-30T10:07:13.891" v="682" actId="2696"/>
        <pc:sldMkLst>
          <pc:docMk/>
          <pc:sldMk cId="992971813" sldId="290"/>
        </pc:sldMkLst>
      </pc:sldChg>
      <pc:sldChg chg="ord">
        <pc:chgData name="Mikael Fagerström (RF-SISU Småland)" userId="6621c2d9-a93b-4a2c-8336-1b97bafdec0f" providerId="ADAL" clId="{C836ECE9-0392-4C71-89D8-2B5278470124}" dt="2024-08-30T10:09:46.769" v="697"/>
        <pc:sldMkLst>
          <pc:docMk/>
          <pc:sldMk cId="2908724147" sldId="293"/>
        </pc:sldMkLst>
      </pc:sldChg>
      <pc:sldChg chg="ord">
        <pc:chgData name="Mikael Fagerström (RF-SISU Småland)" userId="6621c2d9-a93b-4a2c-8336-1b97bafdec0f" providerId="ADAL" clId="{C836ECE9-0392-4C71-89D8-2B5278470124}" dt="2024-08-31T10:21:20.518" v="3266"/>
        <pc:sldMkLst>
          <pc:docMk/>
          <pc:sldMk cId="1989024493" sldId="294"/>
        </pc:sldMkLst>
      </pc:sldChg>
      <pc:sldChg chg="del">
        <pc:chgData name="Mikael Fagerström (RF-SISU Småland)" userId="6621c2d9-a93b-4a2c-8336-1b97bafdec0f" providerId="ADAL" clId="{C836ECE9-0392-4C71-89D8-2B5278470124}" dt="2024-08-30T10:07:13.891" v="682" actId="2696"/>
        <pc:sldMkLst>
          <pc:docMk/>
          <pc:sldMk cId="3983510067" sldId="295"/>
        </pc:sldMkLst>
      </pc:sldChg>
      <pc:sldChg chg="del">
        <pc:chgData name="Mikael Fagerström (RF-SISU Småland)" userId="6621c2d9-a93b-4a2c-8336-1b97bafdec0f" providerId="ADAL" clId="{C836ECE9-0392-4C71-89D8-2B5278470124}" dt="2024-08-30T10:07:13.891" v="682" actId="2696"/>
        <pc:sldMkLst>
          <pc:docMk/>
          <pc:sldMk cId="3734937853" sldId="296"/>
        </pc:sldMkLst>
      </pc:sldChg>
      <pc:sldChg chg="ord">
        <pc:chgData name="Mikael Fagerström (RF-SISU Småland)" userId="6621c2d9-a93b-4a2c-8336-1b97bafdec0f" providerId="ADAL" clId="{C836ECE9-0392-4C71-89D8-2B5278470124}" dt="2024-08-30T10:11:17.943" v="699"/>
        <pc:sldMkLst>
          <pc:docMk/>
          <pc:sldMk cId="4270982213" sldId="296"/>
        </pc:sldMkLst>
      </pc:sldChg>
      <pc:sldChg chg="del">
        <pc:chgData name="Mikael Fagerström (RF-SISU Småland)" userId="6621c2d9-a93b-4a2c-8336-1b97bafdec0f" providerId="ADAL" clId="{C836ECE9-0392-4C71-89D8-2B5278470124}" dt="2024-08-30T10:13:03.850" v="705" actId="2696"/>
        <pc:sldMkLst>
          <pc:docMk/>
          <pc:sldMk cId="4022682829" sldId="297"/>
        </pc:sldMkLst>
      </pc:sldChg>
      <pc:sldChg chg="del">
        <pc:chgData name="Mikael Fagerström (RF-SISU Småland)" userId="6621c2d9-a93b-4a2c-8336-1b97bafdec0f" providerId="ADAL" clId="{C836ECE9-0392-4C71-89D8-2B5278470124}" dt="2024-08-30T10:07:13.891" v="682" actId="2696"/>
        <pc:sldMkLst>
          <pc:docMk/>
          <pc:sldMk cId="1483696103" sldId="298"/>
        </pc:sldMkLst>
      </pc:sldChg>
      <pc:sldChg chg="del">
        <pc:chgData name="Mikael Fagerström (RF-SISU Småland)" userId="6621c2d9-a93b-4a2c-8336-1b97bafdec0f" providerId="ADAL" clId="{C836ECE9-0392-4C71-89D8-2B5278470124}" dt="2024-08-30T10:11:27.731" v="700" actId="2696"/>
        <pc:sldMkLst>
          <pc:docMk/>
          <pc:sldMk cId="2985076909" sldId="298"/>
        </pc:sldMkLst>
      </pc:sldChg>
      <pc:sldChg chg="del">
        <pc:chgData name="Mikael Fagerström (RF-SISU Småland)" userId="6621c2d9-a93b-4a2c-8336-1b97bafdec0f" providerId="ADAL" clId="{C836ECE9-0392-4C71-89D8-2B5278470124}" dt="2024-08-30T10:08:13.708" v="683" actId="2696"/>
        <pc:sldMkLst>
          <pc:docMk/>
          <pc:sldMk cId="3172040382" sldId="299"/>
        </pc:sldMkLst>
      </pc:sldChg>
      <pc:sldChg chg="del">
        <pc:chgData name="Mikael Fagerström (RF-SISU Småland)" userId="6621c2d9-a93b-4a2c-8336-1b97bafdec0f" providerId="ADAL" clId="{C836ECE9-0392-4C71-89D8-2B5278470124}" dt="2024-08-30T10:08:13.708" v="683" actId="2696"/>
        <pc:sldMkLst>
          <pc:docMk/>
          <pc:sldMk cId="44220513" sldId="300"/>
        </pc:sldMkLst>
      </pc:sldChg>
      <pc:sldChg chg="modNotesTx">
        <pc:chgData name="Mikael Fagerström (RF-SISU Småland)" userId="6621c2d9-a93b-4a2c-8336-1b97bafdec0f" providerId="ADAL" clId="{C836ECE9-0392-4C71-89D8-2B5278470124}" dt="2024-08-30T10:17:26.219" v="801" actId="20577"/>
        <pc:sldMkLst>
          <pc:docMk/>
          <pc:sldMk cId="1410905353" sldId="300"/>
        </pc:sldMkLst>
      </pc:sldChg>
      <pc:sldChg chg="modSp mod">
        <pc:chgData name="Mikael Fagerström (RF-SISU Småland)" userId="6621c2d9-a93b-4a2c-8336-1b97bafdec0f" providerId="ADAL" clId="{C836ECE9-0392-4C71-89D8-2B5278470124}" dt="2024-08-30T13:39:53.239" v="1962" actId="20577"/>
        <pc:sldMkLst>
          <pc:docMk/>
          <pc:sldMk cId="2562440091" sldId="301"/>
        </pc:sldMkLst>
        <pc:spChg chg="mod">
          <ac:chgData name="Mikael Fagerström (RF-SISU Småland)" userId="6621c2d9-a93b-4a2c-8336-1b97bafdec0f" providerId="ADAL" clId="{C836ECE9-0392-4C71-89D8-2B5278470124}" dt="2024-08-30T13:39:53.239" v="1962" actId="20577"/>
          <ac:spMkLst>
            <pc:docMk/>
            <pc:sldMk cId="2562440091" sldId="301"/>
            <ac:spMk id="3" creationId="{74F0CBD4-EF20-4573-9D7A-938461B41B8C}"/>
          </ac:spMkLst>
        </pc:spChg>
      </pc:sldChg>
      <pc:sldChg chg="del">
        <pc:chgData name="Mikael Fagerström (RF-SISU Småland)" userId="6621c2d9-a93b-4a2c-8336-1b97bafdec0f" providerId="ADAL" clId="{C836ECE9-0392-4C71-89D8-2B5278470124}" dt="2024-08-30T10:08:13.708" v="683" actId="2696"/>
        <pc:sldMkLst>
          <pc:docMk/>
          <pc:sldMk cId="3281075092" sldId="301"/>
        </pc:sldMkLst>
      </pc:sldChg>
      <pc:sldChg chg="modSp del mod">
        <pc:chgData name="Mikael Fagerström (RF-SISU Småland)" userId="6621c2d9-a93b-4a2c-8336-1b97bafdec0f" providerId="ADAL" clId="{C836ECE9-0392-4C71-89D8-2B5278470124}" dt="2024-08-31T10:18:28.104" v="3214" actId="2696"/>
        <pc:sldMkLst>
          <pc:docMk/>
          <pc:sldMk cId="3032258912" sldId="302"/>
        </pc:sldMkLst>
        <pc:spChg chg="mod">
          <ac:chgData name="Mikael Fagerström (RF-SISU Småland)" userId="6621c2d9-a93b-4a2c-8336-1b97bafdec0f" providerId="ADAL" clId="{C836ECE9-0392-4C71-89D8-2B5278470124}" dt="2024-08-31T10:15:17.256" v="3177" actId="20577"/>
          <ac:spMkLst>
            <pc:docMk/>
            <pc:sldMk cId="3032258912" sldId="302"/>
            <ac:spMk id="2" creationId="{0AE37AB8-B0C6-4F2F-844F-546BC3161950}"/>
          </ac:spMkLst>
        </pc:spChg>
        <pc:spChg chg="mod">
          <ac:chgData name="Mikael Fagerström (RF-SISU Småland)" userId="6621c2d9-a93b-4a2c-8336-1b97bafdec0f" providerId="ADAL" clId="{C836ECE9-0392-4C71-89D8-2B5278470124}" dt="2024-08-30T10:14:55.627" v="737" actId="20577"/>
          <ac:spMkLst>
            <pc:docMk/>
            <pc:sldMk cId="3032258912" sldId="302"/>
            <ac:spMk id="3" creationId="{74F0CBD4-EF20-4573-9D7A-938461B41B8C}"/>
          </ac:spMkLst>
        </pc:spChg>
      </pc:sldChg>
      <pc:sldChg chg="del">
        <pc:chgData name="Mikael Fagerström (RF-SISU Småland)" userId="6621c2d9-a93b-4a2c-8336-1b97bafdec0f" providerId="ADAL" clId="{C836ECE9-0392-4C71-89D8-2B5278470124}" dt="2024-08-30T10:15:09.092" v="739" actId="2696"/>
        <pc:sldMkLst>
          <pc:docMk/>
          <pc:sldMk cId="2384810566" sldId="303"/>
        </pc:sldMkLst>
      </pc:sldChg>
      <pc:sldChg chg="del">
        <pc:chgData name="Mikael Fagerström (RF-SISU Småland)" userId="6621c2d9-a93b-4a2c-8336-1b97bafdec0f" providerId="ADAL" clId="{C836ECE9-0392-4C71-89D8-2B5278470124}" dt="2024-08-30T10:13:14.571" v="707" actId="2696"/>
        <pc:sldMkLst>
          <pc:docMk/>
          <pc:sldMk cId="163768355" sldId="308"/>
        </pc:sldMkLst>
      </pc:sldChg>
      <pc:sldChg chg="ord">
        <pc:chgData name="Mikael Fagerström (RF-SISU Småland)" userId="6621c2d9-a93b-4a2c-8336-1b97bafdec0f" providerId="ADAL" clId="{C836ECE9-0392-4C71-89D8-2B5278470124}" dt="2024-08-30T10:14:20.125" v="711"/>
        <pc:sldMkLst>
          <pc:docMk/>
          <pc:sldMk cId="1277843749" sldId="309"/>
        </pc:sldMkLst>
      </pc:sldChg>
      <pc:sldChg chg="del">
        <pc:chgData name="Mikael Fagerström (RF-SISU Småland)" userId="6621c2d9-a93b-4a2c-8336-1b97bafdec0f" providerId="ADAL" clId="{C836ECE9-0392-4C71-89D8-2B5278470124}" dt="2024-08-30T10:15:31.555" v="742" actId="2696"/>
        <pc:sldMkLst>
          <pc:docMk/>
          <pc:sldMk cId="786387835" sldId="311"/>
        </pc:sldMkLst>
      </pc:sldChg>
      <pc:sldChg chg="ord">
        <pc:chgData name="Mikael Fagerström (RF-SISU Småland)" userId="6621c2d9-a93b-4a2c-8336-1b97bafdec0f" providerId="ADAL" clId="{C836ECE9-0392-4C71-89D8-2B5278470124}" dt="2024-08-31T10:23:34.450" v="3268"/>
        <pc:sldMkLst>
          <pc:docMk/>
          <pc:sldMk cId="3794297828" sldId="317"/>
        </pc:sldMkLst>
      </pc:sldChg>
      <pc:sldChg chg="del">
        <pc:chgData name="Mikael Fagerström (RF-SISU Småland)" userId="6621c2d9-a93b-4a2c-8336-1b97bafdec0f" providerId="ADAL" clId="{C836ECE9-0392-4C71-89D8-2B5278470124}" dt="2024-08-30T10:15:12.504" v="740" actId="2696"/>
        <pc:sldMkLst>
          <pc:docMk/>
          <pc:sldMk cId="129847485" sldId="319"/>
        </pc:sldMkLst>
      </pc:sldChg>
      <pc:sldChg chg="del">
        <pc:chgData name="Mikael Fagerström (RF-SISU Småland)" userId="6621c2d9-a93b-4a2c-8336-1b97bafdec0f" providerId="ADAL" clId="{C836ECE9-0392-4C71-89D8-2B5278470124}" dt="2024-08-30T10:15:05.210" v="738" actId="2696"/>
        <pc:sldMkLst>
          <pc:docMk/>
          <pc:sldMk cId="1772663031" sldId="320"/>
        </pc:sldMkLst>
      </pc:sldChg>
      <pc:sldChg chg="del">
        <pc:chgData name="Mikael Fagerström (RF-SISU Småland)" userId="6621c2d9-a93b-4a2c-8336-1b97bafdec0f" providerId="ADAL" clId="{C836ECE9-0392-4C71-89D8-2B5278470124}" dt="2024-08-30T10:15:19.101" v="741" actId="2696"/>
        <pc:sldMkLst>
          <pc:docMk/>
          <pc:sldMk cId="294126018" sldId="321"/>
        </pc:sldMkLst>
      </pc:sldChg>
      <pc:sldChg chg="del">
        <pc:chgData name="Mikael Fagerström (RF-SISU Småland)" userId="6621c2d9-a93b-4a2c-8336-1b97bafdec0f" providerId="ADAL" clId="{C836ECE9-0392-4C71-89D8-2B5278470124}" dt="2024-08-30T10:13:07.223" v="706" actId="2696"/>
        <pc:sldMkLst>
          <pc:docMk/>
          <pc:sldMk cId="2672463533" sldId="340"/>
        </pc:sldMkLst>
      </pc:sldChg>
      <pc:sldChg chg="del">
        <pc:chgData name="Mikael Fagerström (RF-SISU Småland)" userId="6621c2d9-a93b-4a2c-8336-1b97bafdec0f" providerId="ADAL" clId="{C836ECE9-0392-4C71-89D8-2B5278470124}" dt="2024-08-30T10:23:24.232" v="944" actId="2696"/>
        <pc:sldMkLst>
          <pc:docMk/>
          <pc:sldMk cId="462336308" sldId="341"/>
        </pc:sldMkLst>
      </pc:sldChg>
      <pc:sldChg chg="modSp mod ord">
        <pc:chgData name="Mikael Fagerström (RF-SISU Småland)" userId="6621c2d9-a93b-4a2c-8336-1b97bafdec0f" providerId="ADAL" clId="{C836ECE9-0392-4C71-89D8-2B5278470124}" dt="2024-08-30T10:22:27.751" v="943" actId="20577"/>
        <pc:sldMkLst>
          <pc:docMk/>
          <pc:sldMk cId="2966031011" sldId="342"/>
        </pc:sldMkLst>
        <pc:spChg chg="mod">
          <ac:chgData name="Mikael Fagerström (RF-SISU Småland)" userId="6621c2d9-a93b-4a2c-8336-1b97bafdec0f" providerId="ADAL" clId="{C836ECE9-0392-4C71-89D8-2B5278470124}" dt="2024-08-30T10:20:53.740" v="813" actId="20577"/>
          <ac:spMkLst>
            <pc:docMk/>
            <pc:sldMk cId="2966031011" sldId="342"/>
            <ac:spMk id="2" creationId="{ABBACC0A-81E2-C044-6CB4-0E3A15E36799}"/>
          </ac:spMkLst>
        </pc:spChg>
        <pc:spChg chg="mod">
          <ac:chgData name="Mikael Fagerström (RF-SISU Småland)" userId="6621c2d9-a93b-4a2c-8336-1b97bafdec0f" providerId="ADAL" clId="{C836ECE9-0392-4C71-89D8-2B5278470124}" dt="2024-08-30T10:22:27.751" v="943" actId="20577"/>
          <ac:spMkLst>
            <pc:docMk/>
            <pc:sldMk cId="2966031011" sldId="342"/>
            <ac:spMk id="3" creationId="{4607A4AE-7641-68E3-0B39-40010E4B7E18}"/>
          </ac:spMkLst>
        </pc:spChg>
      </pc:sldChg>
      <pc:sldChg chg="modSp new mod">
        <pc:chgData name="Mikael Fagerström (RF-SISU Småland)" userId="6621c2d9-a93b-4a2c-8336-1b97bafdec0f" providerId="ADAL" clId="{C836ECE9-0392-4C71-89D8-2B5278470124}" dt="2024-08-31T10:36:44.451" v="3552" actId="20577"/>
        <pc:sldMkLst>
          <pc:docMk/>
          <pc:sldMk cId="2433490687" sldId="343"/>
        </pc:sldMkLst>
        <pc:spChg chg="mod">
          <ac:chgData name="Mikael Fagerström (RF-SISU Småland)" userId="6621c2d9-a93b-4a2c-8336-1b97bafdec0f" providerId="ADAL" clId="{C836ECE9-0392-4C71-89D8-2B5278470124}" dt="2024-08-30T13:41:15.208" v="1972" actId="20577"/>
          <ac:spMkLst>
            <pc:docMk/>
            <pc:sldMk cId="2433490687" sldId="343"/>
            <ac:spMk id="2" creationId="{BEAA1723-6841-ED17-35E8-9367531D1C63}"/>
          </ac:spMkLst>
        </pc:spChg>
        <pc:spChg chg="mod">
          <ac:chgData name="Mikael Fagerström (RF-SISU Småland)" userId="6621c2d9-a93b-4a2c-8336-1b97bafdec0f" providerId="ADAL" clId="{C836ECE9-0392-4C71-89D8-2B5278470124}" dt="2024-08-31T10:36:44.451" v="3552" actId="20577"/>
          <ac:spMkLst>
            <pc:docMk/>
            <pc:sldMk cId="2433490687" sldId="343"/>
            <ac:spMk id="3" creationId="{EA1E31C9-1A2F-4D9A-0F39-DD9B54B4DEAB}"/>
          </ac:spMkLst>
        </pc:spChg>
      </pc:sldChg>
      <pc:sldChg chg="modSp mod">
        <pc:chgData name="Mikael Fagerström (RF-SISU Småland)" userId="6621c2d9-a93b-4a2c-8336-1b97bafdec0f" providerId="ADAL" clId="{C836ECE9-0392-4C71-89D8-2B5278470124}" dt="2024-08-30T10:26:30.115" v="1237" actId="20577"/>
        <pc:sldMkLst>
          <pc:docMk/>
          <pc:sldMk cId="2837780254" sldId="344"/>
        </pc:sldMkLst>
        <pc:spChg chg="mod">
          <ac:chgData name="Mikael Fagerström (RF-SISU Småland)" userId="6621c2d9-a93b-4a2c-8336-1b97bafdec0f" providerId="ADAL" clId="{C836ECE9-0392-4C71-89D8-2B5278470124}" dt="2024-08-30T10:25:01.734" v="970" actId="20577"/>
          <ac:spMkLst>
            <pc:docMk/>
            <pc:sldMk cId="2837780254" sldId="344"/>
            <ac:spMk id="2" creationId="{ABBACC0A-81E2-C044-6CB4-0E3A15E36799}"/>
          </ac:spMkLst>
        </pc:spChg>
        <pc:spChg chg="mod">
          <ac:chgData name="Mikael Fagerström (RF-SISU Småland)" userId="6621c2d9-a93b-4a2c-8336-1b97bafdec0f" providerId="ADAL" clId="{C836ECE9-0392-4C71-89D8-2B5278470124}" dt="2024-08-30T10:26:30.115" v="1237" actId="20577"/>
          <ac:spMkLst>
            <pc:docMk/>
            <pc:sldMk cId="2837780254" sldId="344"/>
            <ac:spMk id="3" creationId="{4607A4AE-7641-68E3-0B39-40010E4B7E18}"/>
          </ac:spMkLst>
        </pc:spChg>
      </pc:sldChg>
      <pc:sldChg chg="modSp mod">
        <pc:chgData name="Mikael Fagerström (RF-SISU Småland)" userId="6621c2d9-a93b-4a2c-8336-1b97bafdec0f" providerId="ADAL" clId="{C836ECE9-0392-4C71-89D8-2B5278470124}" dt="2024-08-31T10:50:31.750" v="3662" actId="20577"/>
        <pc:sldMkLst>
          <pc:docMk/>
          <pc:sldMk cId="2354718891" sldId="345"/>
        </pc:sldMkLst>
        <pc:spChg chg="mod">
          <ac:chgData name="Mikael Fagerström (RF-SISU Småland)" userId="6621c2d9-a93b-4a2c-8336-1b97bafdec0f" providerId="ADAL" clId="{C836ECE9-0392-4C71-89D8-2B5278470124}" dt="2024-08-30T10:39:58.515" v="1283" actId="20577"/>
          <ac:spMkLst>
            <pc:docMk/>
            <pc:sldMk cId="2354718891" sldId="345"/>
            <ac:spMk id="2" creationId="{ABBACC0A-81E2-C044-6CB4-0E3A15E36799}"/>
          </ac:spMkLst>
        </pc:spChg>
        <pc:spChg chg="mod">
          <ac:chgData name="Mikael Fagerström (RF-SISU Småland)" userId="6621c2d9-a93b-4a2c-8336-1b97bafdec0f" providerId="ADAL" clId="{C836ECE9-0392-4C71-89D8-2B5278470124}" dt="2024-08-31T10:50:31.750" v="3662" actId="20577"/>
          <ac:spMkLst>
            <pc:docMk/>
            <pc:sldMk cId="2354718891" sldId="345"/>
            <ac:spMk id="3" creationId="{4607A4AE-7641-68E3-0B39-40010E4B7E18}"/>
          </ac:spMkLst>
        </pc:spChg>
      </pc:sldChg>
      <pc:sldChg chg="modSp mod">
        <pc:chgData name="Mikael Fagerström (RF-SISU Småland)" userId="6621c2d9-a93b-4a2c-8336-1b97bafdec0f" providerId="ADAL" clId="{C836ECE9-0392-4C71-89D8-2B5278470124}" dt="2024-08-31T10:19:50.600" v="3264" actId="20577"/>
        <pc:sldMkLst>
          <pc:docMk/>
          <pc:sldMk cId="3544129477" sldId="346"/>
        </pc:sldMkLst>
        <pc:spChg chg="mod">
          <ac:chgData name="Mikael Fagerström (RF-SISU Småland)" userId="6621c2d9-a93b-4a2c-8336-1b97bafdec0f" providerId="ADAL" clId="{C836ECE9-0392-4C71-89D8-2B5278470124}" dt="2024-08-31T09:48:03.492" v="2107" actId="20577"/>
          <ac:spMkLst>
            <pc:docMk/>
            <pc:sldMk cId="3544129477" sldId="346"/>
            <ac:spMk id="4" creationId="{A1D0B2FE-BB8E-47C8-A27E-D9D74C2A46B7}"/>
          </ac:spMkLst>
        </pc:spChg>
        <pc:spChg chg="mod">
          <ac:chgData name="Mikael Fagerström (RF-SISU Småland)" userId="6621c2d9-a93b-4a2c-8336-1b97bafdec0f" providerId="ADAL" clId="{C836ECE9-0392-4C71-89D8-2B5278470124}" dt="2024-08-31T10:19:50.600" v="3264" actId="20577"/>
          <ac:spMkLst>
            <pc:docMk/>
            <pc:sldMk cId="3544129477" sldId="346"/>
            <ac:spMk id="5" creationId="{E4BF39C0-907B-4B96-9F07-52B50A6FE48A}"/>
          </ac:spMkLst>
        </pc:spChg>
      </pc:sldChg>
      <pc:sldChg chg="modSp mod">
        <pc:chgData name="Mikael Fagerström (RF-SISU Småland)" userId="6621c2d9-a93b-4a2c-8336-1b97bafdec0f" providerId="ADAL" clId="{C836ECE9-0392-4C71-89D8-2B5278470124}" dt="2024-08-31T09:58:21.877" v="2829" actId="20577"/>
        <pc:sldMkLst>
          <pc:docMk/>
          <pc:sldMk cId="2870290194" sldId="347"/>
        </pc:sldMkLst>
        <pc:spChg chg="mod">
          <ac:chgData name="Mikael Fagerström (RF-SISU Småland)" userId="6621c2d9-a93b-4a2c-8336-1b97bafdec0f" providerId="ADAL" clId="{C836ECE9-0392-4C71-89D8-2B5278470124}" dt="2024-08-31T09:56:17.329" v="2495" actId="20577"/>
          <ac:spMkLst>
            <pc:docMk/>
            <pc:sldMk cId="2870290194" sldId="347"/>
            <ac:spMk id="2" creationId="{ABBACC0A-81E2-C044-6CB4-0E3A15E36799}"/>
          </ac:spMkLst>
        </pc:spChg>
        <pc:spChg chg="mod">
          <ac:chgData name="Mikael Fagerström (RF-SISU Småland)" userId="6621c2d9-a93b-4a2c-8336-1b97bafdec0f" providerId="ADAL" clId="{C836ECE9-0392-4C71-89D8-2B5278470124}" dt="2024-08-31T09:58:21.877" v="2829" actId="20577"/>
          <ac:spMkLst>
            <pc:docMk/>
            <pc:sldMk cId="2870290194" sldId="347"/>
            <ac:spMk id="3" creationId="{4607A4AE-7641-68E3-0B39-40010E4B7E18}"/>
          </ac:spMkLst>
        </pc:spChg>
      </pc:sldChg>
      <pc:sldChg chg="modSp mod">
        <pc:chgData name="Mikael Fagerström (RF-SISU Småland)" userId="6621c2d9-a93b-4a2c-8336-1b97bafdec0f" providerId="ADAL" clId="{C836ECE9-0392-4C71-89D8-2B5278470124}" dt="2024-08-31T10:26:58.895" v="3432" actId="20577"/>
        <pc:sldMkLst>
          <pc:docMk/>
          <pc:sldMk cId="898972535" sldId="348"/>
        </pc:sldMkLst>
        <pc:spChg chg="mod">
          <ac:chgData name="Mikael Fagerström (RF-SISU Småland)" userId="6621c2d9-a93b-4a2c-8336-1b97bafdec0f" providerId="ADAL" clId="{C836ECE9-0392-4C71-89D8-2B5278470124}" dt="2024-08-31T10:26:58.895" v="3432" actId="20577"/>
          <ac:spMkLst>
            <pc:docMk/>
            <pc:sldMk cId="898972535" sldId="348"/>
            <ac:spMk id="2" creationId="{ABBACC0A-81E2-C044-6CB4-0E3A15E36799}"/>
          </ac:spMkLst>
        </pc:spChg>
        <pc:spChg chg="mod">
          <ac:chgData name="Mikael Fagerström (RF-SISU Småland)" userId="6621c2d9-a93b-4a2c-8336-1b97bafdec0f" providerId="ADAL" clId="{C836ECE9-0392-4C71-89D8-2B5278470124}" dt="2024-08-31T10:26:35.316" v="3424" actId="20577"/>
          <ac:spMkLst>
            <pc:docMk/>
            <pc:sldMk cId="898972535" sldId="348"/>
            <ac:spMk id="3" creationId="{4607A4AE-7641-68E3-0B39-40010E4B7E18}"/>
          </ac:spMkLst>
        </pc:spChg>
      </pc:sldChg>
      <pc:sldChg chg="modSp mod">
        <pc:chgData name="Mikael Fagerström (RF-SISU Småland)" userId="6621c2d9-a93b-4a2c-8336-1b97bafdec0f" providerId="ADAL" clId="{C836ECE9-0392-4C71-89D8-2B5278470124}" dt="2024-08-31T10:16:03.971" v="3211" actId="20577"/>
        <pc:sldMkLst>
          <pc:docMk/>
          <pc:sldMk cId="497294973" sldId="349"/>
        </pc:sldMkLst>
        <pc:spChg chg="mod">
          <ac:chgData name="Mikael Fagerström (RF-SISU Småland)" userId="6621c2d9-a93b-4a2c-8336-1b97bafdec0f" providerId="ADAL" clId="{C836ECE9-0392-4C71-89D8-2B5278470124}" dt="2024-08-31T10:16:03.971" v="3211" actId="20577"/>
          <ac:spMkLst>
            <pc:docMk/>
            <pc:sldMk cId="497294973" sldId="349"/>
            <ac:spMk id="2" creationId="{0AE37AB8-B0C6-4F2F-844F-546BC3161950}"/>
          </ac:spMkLst>
        </pc:spChg>
      </pc:sldChg>
    </pc:docChg>
  </pc:docChgLst>
  <pc:docChgLst>
    <pc:chgData name="Joakim Walltegen (RF-SISU Småland)" userId="0e6ebab8-9b85-4525-ac94-9d4308d8a0c4" providerId="ADAL" clId="{60490D72-5CBD-4BC2-8979-5CAA8EDA3CC4}"/>
    <pc:docChg chg="modSld">
      <pc:chgData name="Joakim Walltegen (RF-SISU Småland)" userId="0e6ebab8-9b85-4525-ac94-9d4308d8a0c4" providerId="ADAL" clId="{60490D72-5CBD-4BC2-8979-5CAA8EDA3CC4}" dt="2023-04-27T05:45:18.914" v="3" actId="14826"/>
      <pc:docMkLst>
        <pc:docMk/>
      </pc:docMkLst>
      <pc:sldChg chg="modSp modNotesTx">
        <pc:chgData name="Joakim Walltegen (RF-SISU Småland)" userId="0e6ebab8-9b85-4525-ac94-9d4308d8a0c4" providerId="ADAL" clId="{60490D72-5CBD-4BC2-8979-5CAA8EDA3CC4}" dt="2023-04-27T05:45:18.914" v="3" actId="14826"/>
        <pc:sldMkLst>
          <pc:docMk/>
          <pc:sldMk cId="1483696103" sldId="298"/>
        </pc:sldMkLst>
        <pc:picChg chg="mod">
          <ac:chgData name="Joakim Walltegen (RF-SISU Småland)" userId="0e6ebab8-9b85-4525-ac94-9d4308d8a0c4" providerId="ADAL" clId="{60490D72-5CBD-4BC2-8979-5CAA8EDA3CC4}" dt="2023-04-27T05:45:18.914" v="3" actId="14826"/>
          <ac:picMkLst>
            <pc:docMk/>
            <pc:sldMk cId="1483696103" sldId="298"/>
            <ac:picMk id="5" creationId="{8E570658-AE80-4B4D-B0FB-D31900F0E21D}"/>
          </ac:picMkLst>
        </pc:picChg>
      </pc:sldChg>
    </pc:docChg>
  </pc:docChgLst>
  <pc:docChgLst>
    <pc:chgData name="Joakim Walltegen (RF-SISU Småland)" userId="S::joakim.walltegen@rfsisu.se::0e6ebab8-9b85-4525-ac94-9d4308d8a0c4" providerId="AD" clId="Web-{F0E84434-B29A-FF86-12CA-154A9736552E}"/>
    <pc:docChg chg="modSld">
      <pc:chgData name="Joakim Walltegen (RF-SISU Småland)" userId="S::joakim.walltegen@rfsisu.se::0e6ebab8-9b85-4525-ac94-9d4308d8a0c4" providerId="AD" clId="Web-{F0E84434-B29A-FF86-12CA-154A9736552E}" dt="2023-01-10T13:48:50.829" v="0" actId="20577"/>
      <pc:docMkLst>
        <pc:docMk/>
      </pc:docMkLst>
      <pc:sldChg chg="modSp">
        <pc:chgData name="Joakim Walltegen (RF-SISU Småland)" userId="S::joakim.walltegen@rfsisu.se::0e6ebab8-9b85-4525-ac94-9d4308d8a0c4" providerId="AD" clId="Web-{F0E84434-B29A-FF86-12CA-154A9736552E}" dt="2023-01-10T13:48:50.829" v="0" actId="20577"/>
        <pc:sldMkLst>
          <pc:docMk/>
          <pc:sldMk cId="2148392470" sldId="288"/>
        </pc:sldMkLst>
        <pc:spChg chg="mod">
          <ac:chgData name="Joakim Walltegen (RF-SISU Småland)" userId="S::joakim.walltegen@rfsisu.se::0e6ebab8-9b85-4525-ac94-9d4308d8a0c4" providerId="AD" clId="Web-{F0E84434-B29A-FF86-12CA-154A9736552E}" dt="2023-01-10T13:48:50.829" v="0" actId="20577"/>
          <ac:spMkLst>
            <pc:docMk/>
            <pc:sldMk cId="2148392470" sldId="288"/>
            <ac:spMk id="4" creationId="{B7B9ECF6-49F6-4AF4-BA1C-4FDC8D4E1BB6}"/>
          </ac:spMkLst>
        </pc:spChg>
      </pc:sldChg>
    </pc:docChg>
  </pc:docChgLst>
  <pc:docChgLst>
    <pc:chgData name="Joakim Walltegen (RF-SISU Småland)" userId="0e6ebab8-9b85-4525-ac94-9d4308d8a0c4" providerId="ADAL" clId="{6BF3FD0D-FE35-4736-9A40-79AAEB2D5739}"/>
    <pc:docChg chg="undo custSel delSld modSld modSection">
      <pc:chgData name="Joakim Walltegen (RF-SISU Småland)" userId="0e6ebab8-9b85-4525-ac94-9d4308d8a0c4" providerId="ADAL" clId="{6BF3FD0D-FE35-4736-9A40-79AAEB2D5739}" dt="2023-02-16T09:32:29.092" v="415" actId="14826"/>
      <pc:docMkLst>
        <pc:docMk/>
      </pc:docMkLst>
      <pc:sldChg chg="modSp mod">
        <pc:chgData name="Joakim Walltegen (RF-SISU Småland)" userId="0e6ebab8-9b85-4525-ac94-9d4308d8a0c4" providerId="ADAL" clId="{6BF3FD0D-FE35-4736-9A40-79AAEB2D5739}" dt="2023-02-15T10:32:04.968" v="42" actId="20577"/>
        <pc:sldMkLst>
          <pc:docMk/>
          <pc:sldMk cId="3249139134" sldId="284"/>
        </pc:sldMkLst>
        <pc:spChg chg="mod">
          <ac:chgData name="Joakim Walltegen (RF-SISU Småland)" userId="0e6ebab8-9b85-4525-ac94-9d4308d8a0c4" providerId="ADAL" clId="{6BF3FD0D-FE35-4736-9A40-79AAEB2D5739}" dt="2023-02-15T10:32:04.968" v="42" actId="20577"/>
          <ac:spMkLst>
            <pc:docMk/>
            <pc:sldMk cId="3249139134" sldId="284"/>
            <ac:spMk id="5" creationId="{E4BF39C0-907B-4B96-9F07-52B50A6FE48A}"/>
          </ac:spMkLst>
        </pc:spChg>
      </pc:sldChg>
      <pc:sldChg chg="modSp">
        <pc:chgData name="Joakim Walltegen (RF-SISU Småland)" userId="0e6ebab8-9b85-4525-ac94-9d4308d8a0c4" providerId="ADAL" clId="{6BF3FD0D-FE35-4736-9A40-79AAEB2D5739}" dt="2023-02-15T12:16:09.837" v="402" actId="14826"/>
        <pc:sldMkLst>
          <pc:docMk/>
          <pc:sldMk cId="992971813" sldId="290"/>
        </pc:sldMkLst>
        <pc:picChg chg="mod">
          <ac:chgData name="Joakim Walltegen (RF-SISU Småland)" userId="0e6ebab8-9b85-4525-ac94-9d4308d8a0c4" providerId="ADAL" clId="{6BF3FD0D-FE35-4736-9A40-79AAEB2D5739}" dt="2023-02-15T12:16:09.837" v="402" actId="14826"/>
          <ac:picMkLst>
            <pc:docMk/>
            <pc:sldMk cId="992971813" sldId="290"/>
            <ac:picMk id="6" creationId="{519AEDB7-6978-4C8A-BEE3-5121F26FDB32}"/>
          </ac:picMkLst>
        </pc:picChg>
      </pc:sldChg>
      <pc:sldChg chg="modSp mod">
        <pc:chgData name="Joakim Walltegen (RF-SISU Småland)" userId="0e6ebab8-9b85-4525-ac94-9d4308d8a0c4" providerId="ADAL" clId="{6BF3FD0D-FE35-4736-9A40-79AAEB2D5739}" dt="2023-02-15T15:45:26.409" v="404" actId="1076"/>
        <pc:sldMkLst>
          <pc:docMk/>
          <pc:sldMk cId="3983510067" sldId="295"/>
        </pc:sldMkLst>
        <pc:picChg chg="mod">
          <ac:chgData name="Joakim Walltegen (RF-SISU Småland)" userId="0e6ebab8-9b85-4525-ac94-9d4308d8a0c4" providerId="ADAL" clId="{6BF3FD0D-FE35-4736-9A40-79AAEB2D5739}" dt="2023-02-15T15:45:26.409" v="404" actId="1076"/>
          <ac:picMkLst>
            <pc:docMk/>
            <pc:sldMk cId="3983510067" sldId="295"/>
            <ac:picMk id="6" creationId="{A2B62D09-09EB-422A-A216-6426333AB578}"/>
          </ac:picMkLst>
        </pc:picChg>
      </pc:sldChg>
      <pc:sldChg chg="modSp mod">
        <pc:chgData name="Joakim Walltegen (RF-SISU Småland)" userId="0e6ebab8-9b85-4525-ac94-9d4308d8a0c4" providerId="ADAL" clId="{6BF3FD0D-FE35-4736-9A40-79AAEB2D5739}" dt="2023-02-15T15:50:36.031" v="406" actId="1076"/>
        <pc:sldMkLst>
          <pc:docMk/>
          <pc:sldMk cId="3734937853" sldId="296"/>
        </pc:sldMkLst>
        <pc:picChg chg="mod">
          <ac:chgData name="Joakim Walltegen (RF-SISU Småland)" userId="0e6ebab8-9b85-4525-ac94-9d4308d8a0c4" providerId="ADAL" clId="{6BF3FD0D-FE35-4736-9A40-79AAEB2D5739}" dt="2023-02-15T15:50:36.031" v="406" actId="1076"/>
          <ac:picMkLst>
            <pc:docMk/>
            <pc:sldMk cId="3734937853" sldId="296"/>
            <ac:picMk id="6" creationId="{872466F4-5657-41DF-B220-4E1D12110795}"/>
          </ac:picMkLst>
        </pc:picChg>
      </pc:sldChg>
      <pc:sldChg chg="modSp mod modNotesTx">
        <pc:chgData name="Joakim Walltegen (RF-SISU Småland)" userId="0e6ebab8-9b85-4525-ac94-9d4308d8a0c4" providerId="ADAL" clId="{6BF3FD0D-FE35-4736-9A40-79AAEB2D5739}" dt="2023-02-15T12:11:46.247" v="401" actId="14826"/>
        <pc:sldMkLst>
          <pc:docMk/>
          <pc:sldMk cId="4022682829" sldId="297"/>
        </pc:sldMkLst>
        <pc:picChg chg="mod">
          <ac:chgData name="Joakim Walltegen (RF-SISU Småland)" userId="0e6ebab8-9b85-4525-ac94-9d4308d8a0c4" providerId="ADAL" clId="{6BF3FD0D-FE35-4736-9A40-79AAEB2D5739}" dt="2023-02-15T12:11:46.247" v="401" actId="14826"/>
          <ac:picMkLst>
            <pc:docMk/>
            <pc:sldMk cId="4022682829" sldId="297"/>
            <ac:picMk id="9" creationId="{DE00B1A0-B6F5-4AFD-B39D-80CB3AE934B7}"/>
          </ac:picMkLst>
        </pc:picChg>
      </pc:sldChg>
      <pc:sldChg chg="modSp modNotesTx">
        <pc:chgData name="Joakim Walltegen (RF-SISU Småland)" userId="0e6ebab8-9b85-4525-ac94-9d4308d8a0c4" providerId="ADAL" clId="{6BF3FD0D-FE35-4736-9A40-79AAEB2D5739}" dt="2023-02-16T09:32:29.092" v="415" actId="14826"/>
        <pc:sldMkLst>
          <pc:docMk/>
          <pc:sldMk cId="1483696103" sldId="298"/>
        </pc:sldMkLst>
        <pc:picChg chg="mod">
          <ac:chgData name="Joakim Walltegen (RF-SISU Småland)" userId="0e6ebab8-9b85-4525-ac94-9d4308d8a0c4" providerId="ADAL" clId="{6BF3FD0D-FE35-4736-9A40-79AAEB2D5739}" dt="2023-02-16T09:32:29.092" v="415" actId="14826"/>
          <ac:picMkLst>
            <pc:docMk/>
            <pc:sldMk cId="1483696103" sldId="298"/>
            <ac:picMk id="5" creationId="{8E570658-AE80-4B4D-B0FB-D31900F0E21D}"/>
          </ac:picMkLst>
        </pc:picChg>
      </pc:sldChg>
      <pc:sldChg chg="modSp mod modNotesTx">
        <pc:chgData name="Joakim Walltegen (RF-SISU Småland)" userId="0e6ebab8-9b85-4525-ac94-9d4308d8a0c4" providerId="ADAL" clId="{6BF3FD0D-FE35-4736-9A40-79AAEB2D5739}" dt="2023-02-15T15:52:43.051" v="408" actId="14826"/>
        <pc:sldMkLst>
          <pc:docMk/>
          <pc:sldMk cId="3172040382" sldId="299"/>
        </pc:sldMkLst>
        <pc:picChg chg="mod">
          <ac:chgData name="Joakim Walltegen (RF-SISU Småland)" userId="0e6ebab8-9b85-4525-ac94-9d4308d8a0c4" providerId="ADAL" clId="{6BF3FD0D-FE35-4736-9A40-79AAEB2D5739}" dt="2023-02-15T15:52:43.051" v="408" actId="14826"/>
          <ac:picMkLst>
            <pc:docMk/>
            <pc:sldMk cId="3172040382" sldId="299"/>
            <ac:picMk id="5" creationId="{D6C21F4C-9D9D-46B4-8BA0-1D0D507F030F}"/>
          </ac:picMkLst>
        </pc:picChg>
      </pc:sldChg>
      <pc:sldChg chg="modSp mod">
        <pc:chgData name="Joakim Walltegen (RF-SISU Småland)" userId="0e6ebab8-9b85-4525-ac94-9d4308d8a0c4" providerId="ADAL" clId="{6BF3FD0D-FE35-4736-9A40-79AAEB2D5739}" dt="2023-02-15T16:01:31.709" v="413" actId="14826"/>
        <pc:sldMkLst>
          <pc:docMk/>
          <pc:sldMk cId="3281075092" sldId="301"/>
        </pc:sldMkLst>
        <pc:picChg chg="mod">
          <ac:chgData name="Joakim Walltegen (RF-SISU Småland)" userId="0e6ebab8-9b85-4525-ac94-9d4308d8a0c4" providerId="ADAL" clId="{6BF3FD0D-FE35-4736-9A40-79AAEB2D5739}" dt="2023-02-15T16:01:31.709" v="413" actId="14826"/>
          <ac:picMkLst>
            <pc:docMk/>
            <pc:sldMk cId="3281075092" sldId="301"/>
            <ac:picMk id="4" creationId="{AF330271-D7BC-4C58-AADD-FF2A42139816}"/>
          </ac:picMkLst>
        </pc:picChg>
      </pc:sldChg>
      <pc:sldChg chg="modNotesTx">
        <pc:chgData name="Joakim Walltegen (RF-SISU Småland)" userId="0e6ebab8-9b85-4525-ac94-9d4308d8a0c4" providerId="ADAL" clId="{6BF3FD0D-FE35-4736-9A40-79AAEB2D5739}" dt="2023-02-15T10:48:08.994" v="366" actId="6549"/>
        <pc:sldMkLst>
          <pc:docMk/>
          <pc:sldMk cId="3032258912" sldId="302"/>
        </pc:sldMkLst>
      </pc:sldChg>
      <pc:sldChg chg="modNotesTx">
        <pc:chgData name="Joakim Walltegen (RF-SISU Småland)" userId="0e6ebab8-9b85-4525-ac94-9d4308d8a0c4" providerId="ADAL" clId="{6BF3FD0D-FE35-4736-9A40-79AAEB2D5739}" dt="2023-02-15T10:49:03.731" v="367" actId="6549"/>
        <pc:sldMkLst>
          <pc:docMk/>
          <pc:sldMk cId="2384810566" sldId="303"/>
        </pc:sldMkLst>
      </pc:sldChg>
      <pc:sldChg chg="modSp mod">
        <pc:chgData name="Joakim Walltegen (RF-SISU Småland)" userId="0e6ebab8-9b85-4525-ac94-9d4308d8a0c4" providerId="ADAL" clId="{6BF3FD0D-FE35-4736-9A40-79AAEB2D5739}" dt="2023-02-15T15:59:45.186" v="411" actId="948"/>
        <pc:sldMkLst>
          <pc:docMk/>
          <pc:sldMk cId="163768355" sldId="308"/>
        </pc:sldMkLst>
        <pc:spChg chg="mod">
          <ac:chgData name="Joakim Walltegen (RF-SISU Småland)" userId="0e6ebab8-9b85-4525-ac94-9d4308d8a0c4" providerId="ADAL" clId="{6BF3FD0D-FE35-4736-9A40-79AAEB2D5739}" dt="2023-02-15T15:59:45.186" v="411" actId="948"/>
          <ac:spMkLst>
            <pc:docMk/>
            <pc:sldMk cId="163768355" sldId="308"/>
            <ac:spMk id="3" creationId="{648AF07F-81F2-4CC5-8112-361A4E34B623}"/>
          </ac:spMkLst>
        </pc:spChg>
        <pc:picChg chg="mod">
          <ac:chgData name="Joakim Walltegen (RF-SISU Småland)" userId="0e6ebab8-9b85-4525-ac94-9d4308d8a0c4" providerId="ADAL" clId="{6BF3FD0D-FE35-4736-9A40-79AAEB2D5739}" dt="2023-02-15T15:59:31.062" v="410" actId="1076"/>
          <ac:picMkLst>
            <pc:docMk/>
            <pc:sldMk cId="163768355" sldId="308"/>
            <ac:picMk id="4" creationId="{48C958D1-3FF4-46E5-90A7-6BCC9C559822}"/>
          </ac:picMkLst>
        </pc:picChg>
      </pc:sldChg>
      <pc:sldChg chg="modSp mod">
        <pc:chgData name="Joakim Walltegen (RF-SISU Småland)" userId="0e6ebab8-9b85-4525-ac94-9d4308d8a0c4" providerId="ADAL" clId="{6BF3FD0D-FE35-4736-9A40-79AAEB2D5739}" dt="2023-02-15T16:03:27.865" v="414" actId="14826"/>
        <pc:sldMkLst>
          <pc:docMk/>
          <pc:sldMk cId="1277843749" sldId="309"/>
        </pc:sldMkLst>
        <pc:spChg chg="mod">
          <ac:chgData name="Joakim Walltegen (RF-SISU Småland)" userId="0e6ebab8-9b85-4525-ac94-9d4308d8a0c4" providerId="ADAL" clId="{6BF3FD0D-FE35-4736-9A40-79AAEB2D5739}" dt="2023-02-15T10:46:02.413" v="350" actId="27636"/>
          <ac:spMkLst>
            <pc:docMk/>
            <pc:sldMk cId="1277843749" sldId="309"/>
            <ac:spMk id="2" creationId="{0AE37AB8-B0C6-4F2F-844F-546BC3161950}"/>
          </ac:spMkLst>
        </pc:spChg>
        <pc:picChg chg="mod">
          <ac:chgData name="Joakim Walltegen (RF-SISU Småland)" userId="0e6ebab8-9b85-4525-ac94-9d4308d8a0c4" providerId="ADAL" clId="{6BF3FD0D-FE35-4736-9A40-79AAEB2D5739}" dt="2023-02-15T16:03:27.865" v="414" actId="14826"/>
          <ac:picMkLst>
            <pc:docMk/>
            <pc:sldMk cId="1277843749" sldId="309"/>
            <ac:picMk id="5" creationId="{D00D9FFD-60DE-4D2F-8783-B09363566EA8}"/>
          </ac:picMkLst>
        </pc:picChg>
      </pc:sldChg>
      <pc:sldChg chg="del modNotesTx">
        <pc:chgData name="Joakim Walltegen (RF-SISU Småland)" userId="0e6ebab8-9b85-4525-ac94-9d4308d8a0c4" providerId="ADAL" clId="{6BF3FD0D-FE35-4736-9A40-79AAEB2D5739}" dt="2023-02-15T10:49:55.963" v="369" actId="2696"/>
        <pc:sldMkLst>
          <pc:docMk/>
          <pc:sldMk cId="2546024668" sldId="310"/>
        </pc:sldMkLst>
      </pc:sldChg>
      <pc:sldChg chg="modSp mod modNotesTx">
        <pc:chgData name="Joakim Walltegen (RF-SISU Småland)" userId="0e6ebab8-9b85-4525-ac94-9d4308d8a0c4" providerId="ADAL" clId="{6BF3FD0D-FE35-4736-9A40-79AAEB2D5739}" dt="2023-02-15T10:47:41.289" v="365" actId="6549"/>
        <pc:sldMkLst>
          <pc:docMk/>
          <pc:sldMk cId="2128435516" sldId="316"/>
        </pc:sldMkLst>
        <pc:spChg chg="mod">
          <ac:chgData name="Joakim Walltegen (RF-SISU Småland)" userId="0e6ebab8-9b85-4525-ac94-9d4308d8a0c4" providerId="ADAL" clId="{6BF3FD0D-FE35-4736-9A40-79AAEB2D5739}" dt="2023-02-15T10:47:32.184" v="364" actId="20577"/>
          <ac:spMkLst>
            <pc:docMk/>
            <pc:sldMk cId="2128435516" sldId="316"/>
            <ac:spMk id="4" creationId="{2DAA2B2F-F011-4676-9D26-6A70EC0500DC}"/>
          </ac:spMkLst>
        </pc:spChg>
      </pc:sldChg>
      <pc:sldChg chg="modSp mod">
        <pc:chgData name="Joakim Walltegen (RF-SISU Småland)" userId="0e6ebab8-9b85-4525-ac94-9d4308d8a0c4" providerId="ADAL" clId="{6BF3FD0D-FE35-4736-9A40-79AAEB2D5739}" dt="2023-02-15T10:50:38.900" v="398" actId="20577"/>
        <pc:sldMkLst>
          <pc:docMk/>
          <pc:sldMk cId="3794297828" sldId="317"/>
        </pc:sldMkLst>
        <pc:spChg chg="mod">
          <ac:chgData name="Joakim Walltegen (RF-SISU Småland)" userId="0e6ebab8-9b85-4525-ac94-9d4308d8a0c4" providerId="ADAL" clId="{6BF3FD0D-FE35-4736-9A40-79AAEB2D5739}" dt="2023-02-15T10:50:38.900" v="398" actId="20577"/>
          <ac:spMkLst>
            <pc:docMk/>
            <pc:sldMk cId="3794297828" sldId="317"/>
            <ac:spMk id="3" creationId="{5F7F40CF-4110-42EE-91F7-7E960FFC6D43}"/>
          </ac:spMkLst>
        </pc:spChg>
      </pc:sldChg>
    </pc:docChg>
  </pc:docChgLst>
  <pc:docChgLst>
    <pc:chgData name="Joakim Walltegen (RF-SISU Småland)" userId="0e6ebab8-9b85-4525-ac94-9d4308d8a0c4" providerId="ADAL" clId="{9AF6506C-C652-4A49-9A0E-5D53509507C9}"/>
    <pc:docChg chg="undo custSel addSld delSld modSld sldOrd modSection">
      <pc:chgData name="Joakim Walltegen (RF-SISU Småland)" userId="0e6ebab8-9b85-4525-ac94-9d4308d8a0c4" providerId="ADAL" clId="{9AF6506C-C652-4A49-9A0E-5D53509507C9}" dt="2024-01-09T13:39:07.417" v="167" actId="1076"/>
      <pc:docMkLst>
        <pc:docMk/>
      </pc:docMkLst>
      <pc:sldChg chg="modSp mod">
        <pc:chgData name="Joakim Walltegen (RF-SISU Småland)" userId="0e6ebab8-9b85-4525-ac94-9d4308d8a0c4" providerId="ADAL" clId="{9AF6506C-C652-4A49-9A0E-5D53509507C9}" dt="2024-01-09T12:49:49.983" v="6" actId="20577"/>
        <pc:sldMkLst>
          <pc:docMk/>
          <pc:sldMk cId="3249139134" sldId="284"/>
        </pc:sldMkLst>
        <pc:spChg chg="mod">
          <ac:chgData name="Joakim Walltegen (RF-SISU Småland)" userId="0e6ebab8-9b85-4525-ac94-9d4308d8a0c4" providerId="ADAL" clId="{9AF6506C-C652-4A49-9A0E-5D53509507C9}" dt="2024-01-09T12:49:49.983" v="6" actId="20577"/>
          <ac:spMkLst>
            <pc:docMk/>
            <pc:sldMk cId="3249139134" sldId="284"/>
            <ac:spMk id="5" creationId="{E4BF39C0-907B-4B96-9F07-52B50A6FE48A}"/>
          </ac:spMkLst>
        </pc:spChg>
      </pc:sldChg>
      <pc:sldChg chg="modSp ord">
        <pc:chgData name="Joakim Walltegen (RF-SISU Småland)" userId="0e6ebab8-9b85-4525-ac94-9d4308d8a0c4" providerId="ADAL" clId="{9AF6506C-C652-4A49-9A0E-5D53509507C9}" dt="2023-12-21T07:08:40.589" v="2"/>
        <pc:sldMkLst>
          <pc:docMk/>
          <pc:sldMk cId="992971813" sldId="290"/>
        </pc:sldMkLst>
        <pc:picChg chg="mod">
          <ac:chgData name="Joakim Walltegen (RF-SISU Småland)" userId="0e6ebab8-9b85-4525-ac94-9d4308d8a0c4" providerId="ADAL" clId="{9AF6506C-C652-4A49-9A0E-5D53509507C9}" dt="2023-12-21T07:08:37.966" v="0" actId="14826"/>
          <ac:picMkLst>
            <pc:docMk/>
            <pc:sldMk cId="992971813" sldId="290"/>
            <ac:picMk id="6" creationId="{519AEDB7-6978-4C8A-BEE3-5121F26FDB32}"/>
          </ac:picMkLst>
        </pc:picChg>
      </pc:sldChg>
      <pc:sldChg chg="modSp mod">
        <pc:chgData name="Joakim Walltegen (RF-SISU Småland)" userId="0e6ebab8-9b85-4525-ac94-9d4308d8a0c4" providerId="ADAL" clId="{9AF6506C-C652-4A49-9A0E-5D53509507C9}" dt="2024-01-09T12:55:40.064" v="22" actId="20577"/>
        <pc:sldMkLst>
          <pc:docMk/>
          <pc:sldMk cId="3983510067" sldId="295"/>
        </pc:sldMkLst>
        <pc:spChg chg="mod">
          <ac:chgData name="Joakim Walltegen (RF-SISU Småland)" userId="0e6ebab8-9b85-4525-ac94-9d4308d8a0c4" providerId="ADAL" clId="{9AF6506C-C652-4A49-9A0E-5D53509507C9}" dt="2024-01-09T12:55:40.064" v="22" actId="20577"/>
          <ac:spMkLst>
            <pc:docMk/>
            <pc:sldMk cId="3983510067" sldId="295"/>
            <ac:spMk id="3" creationId="{53E1D82E-E471-439A-8F53-C03E63A755A9}"/>
          </ac:spMkLst>
        </pc:spChg>
      </pc:sldChg>
      <pc:sldChg chg="modSp mod">
        <pc:chgData name="Joakim Walltegen (RF-SISU Småland)" userId="0e6ebab8-9b85-4525-ac94-9d4308d8a0c4" providerId="ADAL" clId="{9AF6506C-C652-4A49-9A0E-5D53509507C9}" dt="2024-01-09T12:52:23.999" v="7" actId="20577"/>
        <pc:sldMkLst>
          <pc:docMk/>
          <pc:sldMk cId="3032258912" sldId="302"/>
        </pc:sldMkLst>
        <pc:spChg chg="mod">
          <ac:chgData name="Joakim Walltegen (RF-SISU Småland)" userId="0e6ebab8-9b85-4525-ac94-9d4308d8a0c4" providerId="ADAL" clId="{9AF6506C-C652-4A49-9A0E-5D53509507C9}" dt="2024-01-09T12:52:23.999" v="7" actId="20577"/>
          <ac:spMkLst>
            <pc:docMk/>
            <pc:sldMk cId="3032258912" sldId="302"/>
            <ac:spMk id="3" creationId="{74F0CBD4-EF20-4573-9D7A-938461B41B8C}"/>
          </ac:spMkLst>
        </pc:spChg>
      </pc:sldChg>
      <pc:sldChg chg="del">
        <pc:chgData name="Joakim Walltegen (RF-SISU Småland)" userId="0e6ebab8-9b85-4525-ac94-9d4308d8a0c4" providerId="ADAL" clId="{9AF6506C-C652-4A49-9A0E-5D53509507C9}" dt="2024-01-09T12:52:45.777" v="8" actId="2696"/>
        <pc:sldMkLst>
          <pc:docMk/>
          <pc:sldMk cId="2128435516" sldId="316"/>
        </pc:sldMkLst>
      </pc:sldChg>
      <pc:sldChg chg="addSp modSp new mod modAnim">
        <pc:chgData name="Joakim Walltegen (RF-SISU Småland)" userId="0e6ebab8-9b85-4525-ac94-9d4308d8a0c4" providerId="ADAL" clId="{9AF6506C-C652-4A49-9A0E-5D53509507C9}" dt="2024-01-09T13:39:07.417" v="167" actId="1076"/>
        <pc:sldMkLst>
          <pc:docMk/>
          <pc:sldMk cId="2483055630" sldId="318"/>
        </pc:sldMkLst>
        <pc:spChg chg="mod">
          <ac:chgData name="Joakim Walltegen (RF-SISU Småland)" userId="0e6ebab8-9b85-4525-ac94-9d4308d8a0c4" providerId="ADAL" clId="{9AF6506C-C652-4A49-9A0E-5D53509507C9}" dt="2024-01-09T13:38:27.746" v="154" actId="20577"/>
          <ac:spMkLst>
            <pc:docMk/>
            <pc:sldMk cId="2483055630" sldId="318"/>
            <ac:spMk id="2" creationId="{6E38974F-B9BC-EEF3-2E6A-B9FAB182F47D}"/>
          </ac:spMkLst>
        </pc:spChg>
        <pc:spChg chg="mod">
          <ac:chgData name="Joakim Walltegen (RF-SISU Småland)" userId="0e6ebab8-9b85-4525-ac94-9d4308d8a0c4" providerId="ADAL" clId="{9AF6506C-C652-4A49-9A0E-5D53509507C9}" dt="2024-01-09T13:37:34.112" v="105"/>
          <ac:spMkLst>
            <pc:docMk/>
            <pc:sldMk cId="2483055630" sldId="318"/>
            <ac:spMk id="3" creationId="{94F841ED-DCE7-317C-2364-5B9BEA87CF3B}"/>
          </ac:spMkLst>
        </pc:spChg>
        <pc:spChg chg="add mod">
          <ac:chgData name="Joakim Walltegen (RF-SISU Småland)" userId="0e6ebab8-9b85-4525-ac94-9d4308d8a0c4" providerId="ADAL" clId="{9AF6506C-C652-4A49-9A0E-5D53509507C9}" dt="2024-01-09T13:39:07.417" v="167" actId="1076"/>
          <ac:spMkLst>
            <pc:docMk/>
            <pc:sldMk cId="2483055630" sldId="318"/>
            <ac:spMk id="4" creationId="{C5D73640-2077-DEBC-CCFF-75BB836D94BB}"/>
          </ac:spMkLst>
        </pc:spChg>
        <pc:picChg chg="add mod ord">
          <ac:chgData name="Joakim Walltegen (RF-SISU Småland)" userId="0e6ebab8-9b85-4525-ac94-9d4308d8a0c4" providerId="ADAL" clId="{9AF6506C-C652-4A49-9A0E-5D53509507C9}" dt="2024-01-09T13:38:40.864" v="155" actId="167"/>
          <ac:picMkLst>
            <pc:docMk/>
            <pc:sldMk cId="2483055630" sldId="318"/>
            <ac:picMk id="5" creationId="{9A061855-0652-0B2E-7CC9-78C2F772C54D}"/>
          </ac:picMkLst>
        </pc:picChg>
        <pc:picChg chg="add mod">
          <ac:chgData name="Joakim Walltegen (RF-SISU Småland)" userId="0e6ebab8-9b85-4525-ac94-9d4308d8a0c4" providerId="ADAL" clId="{9AF6506C-C652-4A49-9A0E-5D53509507C9}" dt="2024-01-09T13:38:23.537" v="153" actId="1035"/>
          <ac:picMkLst>
            <pc:docMk/>
            <pc:sldMk cId="2483055630" sldId="318"/>
            <ac:picMk id="6" creationId="{F6D2382A-B223-7264-E508-7B1F88F00467}"/>
          </ac:picMkLst>
        </pc:picChg>
        <pc:picChg chg="add mod">
          <ac:chgData name="Joakim Walltegen (RF-SISU Småland)" userId="0e6ebab8-9b85-4525-ac94-9d4308d8a0c4" providerId="ADAL" clId="{9AF6506C-C652-4A49-9A0E-5D53509507C9}" dt="2024-01-09T13:38:23.537" v="153" actId="1035"/>
          <ac:picMkLst>
            <pc:docMk/>
            <pc:sldMk cId="2483055630" sldId="318"/>
            <ac:picMk id="7" creationId="{92F9A640-0177-8014-EE28-D90E7FF4E924}"/>
          </ac:picMkLst>
        </pc:picChg>
        <pc:picChg chg="add mod">
          <ac:chgData name="Joakim Walltegen (RF-SISU Småland)" userId="0e6ebab8-9b85-4525-ac94-9d4308d8a0c4" providerId="ADAL" clId="{9AF6506C-C652-4A49-9A0E-5D53509507C9}" dt="2024-01-09T13:38:23.537" v="153" actId="1035"/>
          <ac:picMkLst>
            <pc:docMk/>
            <pc:sldMk cId="2483055630" sldId="318"/>
            <ac:picMk id="8" creationId="{0187BB89-DFE8-9419-A4DA-848441167D04}"/>
          </ac:picMkLst>
        </pc:picChg>
        <pc:picChg chg="add mod">
          <ac:chgData name="Joakim Walltegen (RF-SISU Småland)" userId="0e6ebab8-9b85-4525-ac94-9d4308d8a0c4" providerId="ADAL" clId="{9AF6506C-C652-4A49-9A0E-5D53509507C9}" dt="2024-01-09T13:38:23.537" v="153" actId="1035"/>
          <ac:picMkLst>
            <pc:docMk/>
            <pc:sldMk cId="2483055630" sldId="318"/>
            <ac:picMk id="9" creationId="{DB9CEB9E-56F1-0CAC-4176-C79C99861B05}"/>
          </ac:picMkLst>
        </pc:picChg>
        <pc:picChg chg="add mod">
          <ac:chgData name="Joakim Walltegen (RF-SISU Småland)" userId="0e6ebab8-9b85-4525-ac94-9d4308d8a0c4" providerId="ADAL" clId="{9AF6506C-C652-4A49-9A0E-5D53509507C9}" dt="2024-01-09T13:38:23.537" v="153" actId="1035"/>
          <ac:picMkLst>
            <pc:docMk/>
            <pc:sldMk cId="2483055630" sldId="318"/>
            <ac:picMk id="10" creationId="{0BB879BA-35B7-6624-B577-F0E4434703FB}"/>
          </ac:picMkLst>
        </pc:picChg>
        <pc:picChg chg="add mod">
          <ac:chgData name="Joakim Walltegen (RF-SISU Småland)" userId="0e6ebab8-9b85-4525-ac94-9d4308d8a0c4" providerId="ADAL" clId="{9AF6506C-C652-4A49-9A0E-5D53509507C9}" dt="2024-01-09T13:38:23.537" v="153" actId="1035"/>
          <ac:picMkLst>
            <pc:docMk/>
            <pc:sldMk cId="2483055630" sldId="318"/>
            <ac:picMk id="11" creationId="{124AD95B-7916-EAAF-C2F3-C966BFDAAE0C}"/>
          </ac:picMkLst>
        </pc:picChg>
        <pc:picChg chg="add mod">
          <ac:chgData name="Joakim Walltegen (RF-SISU Småland)" userId="0e6ebab8-9b85-4525-ac94-9d4308d8a0c4" providerId="ADAL" clId="{9AF6506C-C652-4A49-9A0E-5D53509507C9}" dt="2024-01-09T13:38:23.537" v="153" actId="1035"/>
          <ac:picMkLst>
            <pc:docMk/>
            <pc:sldMk cId="2483055630" sldId="318"/>
            <ac:picMk id="12" creationId="{6D7640E4-EFB4-32F5-3A18-49EB8AEA46E1}"/>
          </ac:picMkLst>
        </pc:picChg>
        <pc:picChg chg="add mod">
          <ac:chgData name="Joakim Walltegen (RF-SISU Småland)" userId="0e6ebab8-9b85-4525-ac94-9d4308d8a0c4" providerId="ADAL" clId="{9AF6506C-C652-4A49-9A0E-5D53509507C9}" dt="2024-01-09T13:38:23.537" v="153" actId="1035"/>
          <ac:picMkLst>
            <pc:docMk/>
            <pc:sldMk cId="2483055630" sldId="318"/>
            <ac:picMk id="13" creationId="{24432972-50A9-5D48-548C-96FD9F286062}"/>
          </ac:picMkLst>
        </pc:picChg>
        <pc:picChg chg="add mod">
          <ac:chgData name="Joakim Walltegen (RF-SISU Småland)" userId="0e6ebab8-9b85-4525-ac94-9d4308d8a0c4" providerId="ADAL" clId="{9AF6506C-C652-4A49-9A0E-5D53509507C9}" dt="2024-01-09T13:38:23.537" v="153" actId="1035"/>
          <ac:picMkLst>
            <pc:docMk/>
            <pc:sldMk cId="2483055630" sldId="318"/>
            <ac:picMk id="14" creationId="{24119C67-7727-7685-4A4A-892152C17C49}"/>
          </ac:picMkLst>
        </pc:picChg>
      </pc:sldChg>
    </pc:docChg>
  </pc:docChgLst>
  <pc:docChgLst>
    <pc:chgData name="Joakim Walltegen (RF-SISU Småland)" userId="S::joakim.walltegen@rfsisu.se::0e6ebab8-9b85-4525-ac94-9d4308d8a0c4" providerId="AD" clId="Web-{3A66F072-B52D-8EB0-00A5-BEE8A0354BF0}"/>
    <pc:docChg chg="modSld">
      <pc:chgData name="Joakim Walltegen (RF-SISU Småland)" userId="S::joakim.walltegen@rfsisu.se::0e6ebab8-9b85-4525-ac94-9d4308d8a0c4" providerId="AD" clId="Web-{3A66F072-B52D-8EB0-00A5-BEE8A0354BF0}" dt="2023-12-21T07:07:46.761" v="1" actId="20577"/>
      <pc:docMkLst>
        <pc:docMk/>
      </pc:docMkLst>
      <pc:sldChg chg="modSp">
        <pc:chgData name="Joakim Walltegen (RF-SISU Småland)" userId="S::joakim.walltegen@rfsisu.se::0e6ebab8-9b85-4525-ac94-9d4308d8a0c4" providerId="AD" clId="Web-{3A66F072-B52D-8EB0-00A5-BEE8A0354BF0}" dt="2023-12-21T07:07:46.761" v="1" actId="20577"/>
        <pc:sldMkLst>
          <pc:docMk/>
          <pc:sldMk cId="2148392470" sldId="288"/>
        </pc:sldMkLst>
        <pc:spChg chg="mod">
          <ac:chgData name="Joakim Walltegen (RF-SISU Småland)" userId="S::joakim.walltegen@rfsisu.se::0e6ebab8-9b85-4525-ac94-9d4308d8a0c4" providerId="AD" clId="Web-{3A66F072-B52D-8EB0-00A5-BEE8A0354BF0}" dt="2023-12-21T07:07:46.761" v="1" actId="20577"/>
          <ac:spMkLst>
            <pc:docMk/>
            <pc:sldMk cId="2148392470" sldId="288"/>
            <ac:spMk id="4" creationId="{B7B9ECF6-49F6-4AF4-BA1C-4FDC8D4E1BB6}"/>
          </ac:spMkLst>
        </pc:spChg>
      </pc:sldChg>
    </pc:docChg>
  </pc:docChgLst>
  <pc:docChgLst>
    <pc:chgData name="Rickard Strandberg (RF-SISU Småland)" userId="S::rickard.strandberg@rfsisu.se::04853588-1db5-418f-8698-7ae947149944" providerId="AD" clId="Web-{DC5E0AE7-F194-400A-859C-100E620FCB68}"/>
    <pc:docChg chg="addSld modSection">
      <pc:chgData name="Rickard Strandberg (RF-SISU Småland)" userId="S::rickard.strandberg@rfsisu.se::04853588-1db5-418f-8698-7ae947149944" providerId="AD" clId="Web-{DC5E0AE7-F194-400A-859C-100E620FCB68}" dt="2024-06-24T11:30:41.806" v="0"/>
      <pc:docMkLst>
        <pc:docMk/>
      </pc:docMkLst>
      <pc:sldChg chg="new">
        <pc:chgData name="Rickard Strandberg (RF-SISU Småland)" userId="S::rickard.strandberg@rfsisu.se::04853588-1db5-418f-8698-7ae947149944" providerId="AD" clId="Web-{DC5E0AE7-F194-400A-859C-100E620FCB68}" dt="2024-06-24T11:30:41.806" v="0"/>
        <pc:sldMkLst>
          <pc:docMk/>
          <pc:sldMk cId="2966031011" sldId="342"/>
        </pc:sldMkLst>
      </pc:sldChg>
    </pc:docChg>
  </pc:docChgLst>
  <pc:docChgLst>
    <pc:chgData name="AnnaLena Aronsson (RF-SISU Småland)" userId="S::annalena.aronsson@rfsisu.se::f40c6e4f-e520-492a-8a23-1288398b7991" providerId="AD" clId="Web-{22421D0F-8A19-4B94-886A-BAE22833F766}"/>
    <pc:docChg chg="sldOrd">
      <pc:chgData name="AnnaLena Aronsson (RF-SISU Småland)" userId="S::annalena.aronsson@rfsisu.se::f40c6e4f-e520-492a-8a23-1288398b7991" providerId="AD" clId="Web-{22421D0F-8A19-4B94-886A-BAE22833F766}" dt="2023-09-19T09:16:20.308" v="0"/>
      <pc:docMkLst>
        <pc:docMk/>
      </pc:docMkLst>
      <pc:sldChg chg="ord">
        <pc:chgData name="AnnaLena Aronsson (RF-SISU Småland)" userId="S::annalena.aronsson@rfsisu.se::f40c6e4f-e520-492a-8a23-1288398b7991" providerId="AD" clId="Web-{22421D0F-8A19-4B94-886A-BAE22833F766}" dt="2023-09-19T09:16:20.308" v="0"/>
        <pc:sldMkLst>
          <pc:docMk/>
          <pc:sldMk cId="3172040382" sldId="299"/>
        </pc:sldMkLst>
      </pc:sldChg>
    </pc:docChg>
  </pc:docChgLst>
  <pc:docChgLst>
    <pc:chgData name="Karin Carlsson (RF-SISU Småland)" userId="6cb82627-a338-4d3e-aa4f-cb3fb8560b92" providerId="ADAL" clId="{8D8C6FBC-AE66-4AAC-A6CC-B976DF10F9BC}"/>
    <pc:docChg chg="sldOrd">
      <pc:chgData name="Karin Carlsson (RF-SISU Småland)" userId="6cb82627-a338-4d3e-aa4f-cb3fb8560b92" providerId="ADAL" clId="{8D8C6FBC-AE66-4AAC-A6CC-B976DF10F9BC}" dt="2023-12-21T10:21:37.192" v="0" actId="20578"/>
      <pc:docMkLst>
        <pc:docMk/>
      </pc:docMkLst>
      <pc:sldChg chg="ord">
        <pc:chgData name="Karin Carlsson (RF-SISU Småland)" userId="6cb82627-a338-4d3e-aa4f-cb3fb8560b92" providerId="ADAL" clId="{8D8C6FBC-AE66-4AAC-A6CC-B976DF10F9BC}" dt="2023-12-21T10:21:37.192" v="0" actId="20578"/>
        <pc:sldMkLst>
          <pc:docMk/>
          <pc:sldMk cId="992971813" sldId="290"/>
        </pc:sldMkLst>
      </pc:sldChg>
    </pc:docChg>
  </pc:docChgLst>
  <pc:docChgLst>
    <pc:chgData name="Joakim Walltegen (RF-SISU Småland)" userId="0e6ebab8-9b85-4525-ac94-9d4308d8a0c4" providerId="ADAL" clId="{99825119-F40B-4B02-BF30-78F43DCD66E0}"/>
    <pc:docChg chg="addSld modSld modSection">
      <pc:chgData name="Joakim Walltegen (RF-SISU Småland)" userId="0e6ebab8-9b85-4525-ac94-9d4308d8a0c4" providerId="ADAL" clId="{99825119-F40B-4B02-BF30-78F43DCD66E0}" dt="2024-06-12T14:28:01.630" v="340" actId="20577"/>
      <pc:docMkLst>
        <pc:docMk/>
      </pc:docMkLst>
      <pc:sldChg chg="addSp modSp new mod modAnim modNotesTx">
        <pc:chgData name="Joakim Walltegen (RF-SISU Småland)" userId="0e6ebab8-9b85-4525-ac94-9d4308d8a0c4" providerId="ADAL" clId="{99825119-F40B-4B02-BF30-78F43DCD66E0}" dt="2024-06-12T14:28:01.630" v="340" actId="20577"/>
        <pc:sldMkLst>
          <pc:docMk/>
          <pc:sldMk cId="462336308" sldId="341"/>
        </pc:sldMkLst>
        <pc:spChg chg="mod">
          <ac:chgData name="Joakim Walltegen (RF-SISU Småland)" userId="0e6ebab8-9b85-4525-ac94-9d4308d8a0c4" providerId="ADAL" clId="{99825119-F40B-4B02-BF30-78F43DCD66E0}" dt="2024-06-12T14:13:06.788" v="2" actId="20577"/>
          <ac:spMkLst>
            <pc:docMk/>
            <pc:sldMk cId="462336308" sldId="341"/>
            <ac:spMk id="2" creationId="{A4212972-A4B6-A3C4-9836-4E9CA541AB51}"/>
          </ac:spMkLst>
        </pc:spChg>
        <pc:spChg chg="mod">
          <ac:chgData name="Joakim Walltegen (RF-SISU Småland)" userId="0e6ebab8-9b85-4525-ac94-9d4308d8a0c4" providerId="ADAL" clId="{99825119-F40B-4B02-BF30-78F43DCD66E0}" dt="2024-06-12T14:16:49.442" v="120" actId="20577"/>
          <ac:spMkLst>
            <pc:docMk/>
            <pc:sldMk cId="462336308" sldId="341"/>
            <ac:spMk id="3" creationId="{25446620-2B94-A4B7-54F4-F1F0E94193A3}"/>
          </ac:spMkLst>
        </pc:spChg>
        <pc:picChg chg="add mod">
          <ac:chgData name="Joakim Walltegen (RF-SISU Småland)" userId="0e6ebab8-9b85-4525-ac94-9d4308d8a0c4" providerId="ADAL" clId="{99825119-F40B-4B02-BF30-78F43DCD66E0}" dt="2024-06-12T14:22:48.510" v="127" actId="14100"/>
          <ac:picMkLst>
            <pc:docMk/>
            <pc:sldMk cId="462336308" sldId="341"/>
            <ac:picMk id="4" creationId="{5E1D5189-6126-A054-C8A0-B02799B42064}"/>
          </ac:picMkLst>
        </pc:picChg>
        <pc:picChg chg="add mod">
          <ac:chgData name="Joakim Walltegen (RF-SISU Småland)" userId="0e6ebab8-9b85-4525-ac94-9d4308d8a0c4" providerId="ADAL" clId="{99825119-F40B-4B02-BF30-78F43DCD66E0}" dt="2024-06-12T14:27:01.315" v="302" actId="1036"/>
          <ac:picMkLst>
            <pc:docMk/>
            <pc:sldMk cId="462336308" sldId="341"/>
            <ac:picMk id="5" creationId="{127391F5-06F4-553C-870D-1E82C9154D3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2024-08-31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2024-08-31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Teams</a:t>
            </a:r>
          </a:p>
        </p:txBody>
      </p:sp>
      <p:sp>
        <p:nvSpPr>
          <p:cNvPr id="4" name="Platshållare för bildnummer 3"/>
          <p:cNvSpPr>
            <a:spLocks noGrp="1"/>
          </p:cNvSpPr>
          <p:nvPr>
            <p:ph type="sldNum" sz="quarter" idx="5"/>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3590451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2679996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346779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a:t>Vad är folkbildning?</a:t>
            </a:r>
          </a:p>
          <a:p>
            <a:r>
              <a:rPr lang="sv-SE" sz="1100" dirty="0" err="1"/>
              <a:t>Lärgrupp</a:t>
            </a:r>
            <a:r>
              <a:rPr lang="sv-SE" sz="1100" dirty="0"/>
              <a:t> är en av många former som folkbildning kan bedrivas i. Folkbildning kan liknas vid ett gott samtal som aldrig tar slut. Det goda samtalet innebär att de som talar med varandra delar med sig av sina erfarenheter och sina tankar för att tillsammans komma vidare i frågan de berör.</a:t>
            </a:r>
          </a:p>
          <a:p>
            <a:endParaRPr lang="sv-SE" sz="1100" dirty="0"/>
          </a:p>
          <a:p>
            <a:r>
              <a:rPr lang="sv-SE" sz="1100" dirty="0"/>
              <a:t>Folkbildning bygger på frihet viket gör att de som talar med varandra gör det av egen fri vilja och själv bestämmer vad de vill tala om och på vilket sätt de vill genomföra det samtalet. </a:t>
            </a:r>
          </a:p>
          <a:p>
            <a:endParaRPr lang="sv-SE" sz="1100" dirty="0"/>
          </a:p>
          <a:p>
            <a:r>
              <a:rPr lang="sv-SE" sz="1100" b="1" dirty="0"/>
              <a:t>Varför håller vi på med det inom idrotten? </a:t>
            </a:r>
            <a:endParaRPr lang="sv-SE" sz="1100" dirty="0"/>
          </a:p>
          <a:p>
            <a:r>
              <a:rPr lang="sv-SE" sz="1100" dirty="0"/>
              <a:t>Idrottsrörelsen är så mycket mer än det fysiska idrottsliga utövandet. Genom de goda samtalen kan idrotten förena och utveckla personer. Genom att ha en förening som hela tiden har ett pågående samtal om frågor som till exempel ledarskap, demokratins spelregler, hur man är en bra kompis, trygghet, jämlikhet och allas rätt att vara med så kommer föreningens alla medlemmar att må bättre, utvecklas mer och vilja stanna kvar längre. Men samtalen förändrar och utvecklar inte bara dig själv, din </a:t>
            </a:r>
            <a:r>
              <a:rPr lang="sv-SE" sz="1100" dirty="0" err="1"/>
              <a:t>lärgrupp</a:t>
            </a:r>
            <a:r>
              <a:rPr lang="sv-SE" sz="1100" dirty="0"/>
              <a:t> eller din förening.</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16473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Uppmana gärna deltagarna att prenumerera på vårt nyhetsbrev. Erbjud er att ombesörja en prenumeration – och meddela namn och e-postadress till Therese K.</a:t>
            </a:r>
          </a:p>
          <a:p>
            <a:endParaRPr lang="sv-SE" dirty="0"/>
          </a:p>
          <a:p>
            <a:r>
              <a:rPr lang="sv-SE" dirty="0"/>
              <a:t>Nyhetsbreven skickas till personer som har ledande funktioner i idrottsföreningar och idrottsförbund i Småland. Men det går också att prenumerera.</a:t>
            </a:r>
          </a:p>
          <a:p>
            <a:endParaRPr lang="sv-SE" b="1" dirty="0"/>
          </a:p>
          <a:p>
            <a:r>
              <a:rPr lang="sv-SE" b="1" dirty="0"/>
              <a:t>Nyhetsbrev till föreningar</a:t>
            </a:r>
          </a:p>
          <a:p>
            <a:r>
              <a:rPr lang="sv-SE" dirty="0"/>
              <a:t>Nyhetsbrevet innehåller nyheter från Riksidrottsförbundet och RF-SISU Småland som berör Smålands idrottsföreningar. Småland är stort. För att kunna vara mer regionala och lokala har vi ett nyhetsbrev till idrottsföreningar i respektive län.</a:t>
            </a:r>
          </a:p>
          <a:p>
            <a:pPr>
              <a:buFont typeface="Arial" panose="020B0604020202020204" pitchFamily="34" charset="0"/>
              <a:buChar char="•"/>
            </a:pPr>
            <a:r>
              <a:rPr lang="sv-SE" dirty="0"/>
              <a:t>Jönköpings län</a:t>
            </a:r>
          </a:p>
          <a:p>
            <a:pPr>
              <a:buFont typeface="Arial" panose="020B0604020202020204" pitchFamily="34" charset="0"/>
              <a:buChar char="•"/>
            </a:pPr>
            <a:r>
              <a:rPr lang="sv-SE" dirty="0"/>
              <a:t>Kalmar län</a:t>
            </a:r>
          </a:p>
          <a:p>
            <a:pPr>
              <a:buFont typeface="Arial" panose="020B0604020202020204" pitchFamily="34" charset="0"/>
              <a:buChar char="•"/>
            </a:pPr>
            <a:r>
              <a:rPr lang="sv-SE" dirty="0"/>
              <a:t>Kronobergs län</a:t>
            </a:r>
          </a:p>
          <a:p>
            <a:endParaRPr lang="sv-SE" b="1" dirty="0"/>
          </a:p>
          <a:p>
            <a:r>
              <a:rPr lang="sv-SE" b="1" dirty="0"/>
              <a:t>Nyhetsbrev till SDF i Småland</a:t>
            </a:r>
          </a:p>
          <a:p>
            <a:r>
              <a:rPr lang="sv-SE" dirty="0"/>
              <a:t>Fyra gånger per år utkommer ett nyhetsbrev som samlar all aktuell information för Specialidrottsdistriktsförbund (SDF). Nyhetsbrevet innehåller nyheter, påminnelser och spännande nedslag som är bra för SDF att ha koll på.</a:t>
            </a:r>
          </a:p>
          <a:p>
            <a:endParaRPr lang="sv-SE" b="1" dirty="0"/>
          </a:p>
          <a:p>
            <a:r>
              <a:rPr lang="sv-SE" b="1" dirty="0"/>
              <a:t>Nyhetsbrev om RF-SISU Smålands utbildningsutbud</a:t>
            </a:r>
          </a:p>
          <a:p>
            <a:r>
              <a:rPr lang="sv-SE" dirty="0"/>
              <a:t>Ha koll på vårt utbildningsutbud genom att prenumerera det här nyhetsbrevet. Vi samlar information som gör det enklare att hitta en utbildning eller föreläsning som passar dig och din idrottsförening eller idrottsförbund.</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22</a:t>
            </a:fld>
            <a:endParaRPr lang="sv-SE"/>
          </a:p>
        </p:txBody>
      </p:sp>
    </p:spTree>
    <p:extLst>
      <p:ext uri="{BB962C8B-B14F-4D97-AF65-F5344CB8AC3E}">
        <p14:creationId xmlns:p14="http://schemas.microsoft.com/office/powerpoint/2010/main" val="51787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19350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1605510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RF – 72 förbund, SISU 4 MO varav Schack</a:t>
            </a: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258710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u="sng" dirty="0"/>
              <a:t>Att tänka på under kommunbesöket</a:t>
            </a:r>
          </a:p>
          <a:p>
            <a:r>
              <a:rPr lang="sv-SE" dirty="0"/>
              <a:t>Lyft gärna goda exempel, t. ex.:</a:t>
            </a:r>
          </a:p>
          <a:p>
            <a:pPr marL="171450" indent="-171450">
              <a:buFont typeface="Arial" panose="020B0604020202020204" pitchFamily="34" charset="0"/>
              <a:buChar char="•"/>
            </a:pPr>
            <a:r>
              <a:rPr lang="sv-SE" dirty="0"/>
              <a:t>Fotbollen 3 mot 3</a:t>
            </a:r>
          </a:p>
          <a:p>
            <a:pPr marL="171450" indent="-171450">
              <a:buFont typeface="Arial" panose="020B0604020202020204" pitchFamily="34" charset="0"/>
              <a:buChar char="•"/>
            </a:pPr>
            <a:r>
              <a:rPr lang="sv-SE" dirty="0"/>
              <a:t>Brottning alla möter alla.</a:t>
            </a:r>
          </a:p>
          <a:p>
            <a:pPr marL="171450" indent="-171450">
              <a:buFont typeface="Arial" panose="020B0604020202020204" pitchFamily="34" charset="0"/>
              <a:buChar char="•"/>
            </a:pPr>
            <a:r>
              <a:rPr lang="sv-SE" dirty="0"/>
              <a:t>Tabeller</a:t>
            </a:r>
          </a:p>
          <a:p>
            <a:r>
              <a:rPr lang="sv-SE" dirty="0"/>
              <a:t>m.m.</a:t>
            </a:r>
          </a:p>
          <a:p>
            <a:endParaRPr lang="sv-SE" dirty="0"/>
          </a:p>
          <a:p>
            <a:r>
              <a:rPr lang="sv-SE" dirty="0"/>
              <a:t>Tänk att </a:t>
            </a:r>
            <a:r>
              <a:rPr lang="sv-SE" b="1" dirty="0"/>
              <a:t>Inkludering</a:t>
            </a:r>
            <a:r>
              <a:rPr lang="sv-SE" dirty="0"/>
              <a:t> handlar om </a:t>
            </a:r>
            <a:r>
              <a:rPr lang="sv-SE" b="1" dirty="0"/>
              <a:t>underrepresenterade grupper</a:t>
            </a:r>
          </a:p>
          <a:p>
            <a:endParaRPr lang="sv-SE" dirty="0"/>
          </a:p>
          <a:p>
            <a:r>
              <a:rPr lang="sv-SE" dirty="0"/>
              <a:t>Tänk både </a:t>
            </a:r>
            <a:r>
              <a:rPr lang="sv-SE" b="1" dirty="0"/>
              <a:t>Aktivitetsledare</a:t>
            </a:r>
            <a:r>
              <a:rPr lang="sv-SE" dirty="0"/>
              <a:t> och </a:t>
            </a:r>
            <a:r>
              <a:rPr lang="sv-SE" b="1" dirty="0"/>
              <a:t>Organisationsledare</a:t>
            </a:r>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178123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17037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98772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3918639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2269712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4" name="Bildobjekt 3">
            <a:extLst>
              <a:ext uri="{FF2B5EF4-FFF2-40B4-BE49-F238E27FC236}">
                <a16:creationId xmlns:a16="http://schemas.microsoft.com/office/drawing/2014/main" id="{4F284343-8D22-491B-B748-1FA4A6CE8F83}"/>
              </a:ext>
            </a:extLst>
          </p:cNvPr>
          <p:cNvPicPr>
            <a:picLocks noChangeAspect="1"/>
          </p:cNvPicPr>
          <p:nvPr userDrawn="1"/>
        </p:nvPicPr>
        <p:blipFill>
          <a:blip r:embed="rId2"/>
          <a:stretch>
            <a:fillRect/>
          </a:stretch>
        </p:blipFill>
        <p:spPr>
          <a:xfrm>
            <a:off x="10641472" y="291801"/>
            <a:ext cx="1079788" cy="1322814"/>
          </a:xfrm>
          <a:prstGeom prst="rect">
            <a:avLst/>
          </a:prstGeom>
        </p:spPr>
      </p:pic>
    </p:spTree>
    <p:extLst>
      <p:ext uri="{BB962C8B-B14F-4D97-AF65-F5344CB8AC3E}">
        <p14:creationId xmlns:p14="http://schemas.microsoft.com/office/powerpoint/2010/main" val="5121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håll och flera små bilder">
    <p:spTree>
      <p:nvGrpSpPr>
        <p:cNvPr id="1" name=""/>
        <p:cNvGrpSpPr/>
        <p:nvPr/>
      </p:nvGrpSpPr>
      <p:grpSpPr>
        <a:xfrm>
          <a:off x="0" y="0"/>
          <a:ext cx="0" cy="0"/>
          <a:chOff x="0" y="0"/>
          <a:chExt cx="0" cy="0"/>
        </a:xfrm>
      </p:grpSpPr>
      <p:sp>
        <p:nvSpPr>
          <p:cNvPr id="2" name="Rubrik 1"/>
          <p:cNvSpPr>
            <a:spLocks noGrp="1"/>
          </p:cNvSpPr>
          <p:nvPr>
            <p:ph type="title"/>
          </p:nvPr>
        </p:nvSpPr>
        <p:spPr>
          <a:xfrm>
            <a:off x="728370" y="1029496"/>
            <a:ext cx="5188245" cy="103107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70" y="2420938"/>
            <a:ext cx="536763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417626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513517"/>
            <a:ext cx="14208125" cy="4438198"/>
          </a:xfrm>
          <a:blipFill>
            <a:blip r:embed="rId2"/>
            <a:stretch>
              <a:fillRect/>
            </a:stretch>
          </a:blipFill>
        </p:spPr>
        <p:txBody>
          <a:bodyPr/>
          <a:lstStyle>
            <a:lvl1pPr marL="0" indent="0">
              <a:buNone/>
              <a:defRPr/>
            </a:lvl1pPr>
          </a:lstStyle>
          <a:p>
            <a:pPr lvl="0"/>
            <a:r>
              <a:rPr lang="sv-SE"/>
              <a:t> </a:t>
            </a:r>
          </a:p>
        </p:txBody>
      </p:sp>
      <p:pic>
        <p:nvPicPr>
          <p:cNvPr id="7" name="Bildobjekt 6">
            <a:extLst>
              <a:ext uri="{FF2B5EF4-FFF2-40B4-BE49-F238E27FC236}">
                <a16:creationId xmlns:a16="http://schemas.microsoft.com/office/drawing/2014/main" id="{7ABE6C64-3CFC-4A0F-A5C8-B474D55E00CE}"/>
              </a:ext>
            </a:extLst>
          </p:cNvPr>
          <p:cNvPicPr>
            <a:picLocks noChangeAspect="1"/>
          </p:cNvPicPr>
          <p:nvPr userDrawn="1"/>
        </p:nvPicPr>
        <p:blipFill>
          <a:blip r:embed="rId3"/>
          <a:stretch>
            <a:fillRect/>
          </a:stretch>
        </p:blipFill>
        <p:spPr>
          <a:xfrm>
            <a:off x="10629527" y="250204"/>
            <a:ext cx="1116696" cy="1368028"/>
          </a:xfrm>
          <a:prstGeom prst="rect">
            <a:avLst/>
          </a:prstGeom>
        </p:spPr>
      </p:pic>
    </p:spTree>
    <p:extLst>
      <p:ext uri="{BB962C8B-B14F-4D97-AF65-F5344CB8AC3E}">
        <p14:creationId xmlns:p14="http://schemas.microsoft.com/office/powerpoint/2010/main" val="41847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312300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4" name="Bildobjekt 3">
            <a:extLst>
              <a:ext uri="{FF2B5EF4-FFF2-40B4-BE49-F238E27FC236}">
                <a16:creationId xmlns:a16="http://schemas.microsoft.com/office/drawing/2014/main" id="{41B43EA5-AC12-41C5-B9E3-601B90E2A1D6}"/>
              </a:ext>
            </a:extLst>
          </p:cNvPr>
          <p:cNvPicPr>
            <a:picLocks noChangeAspect="1"/>
          </p:cNvPicPr>
          <p:nvPr userDrawn="1"/>
        </p:nvPicPr>
        <p:blipFill>
          <a:blip r:embed="rId2"/>
          <a:stretch>
            <a:fillRect/>
          </a:stretch>
        </p:blipFill>
        <p:spPr>
          <a:xfrm>
            <a:off x="10648909" y="244772"/>
            <a:ext cx="1113927" cy="1364635"/>
          </a:xfrm>
          <a:prstGeom prst="rect">
            <a:avLst/>
          </a:prstGeom>
        </p:spPr>
      </p:pic>
    </p:spTree>
    <p:extLst>
      <p:ext uri="{BB962C8B-B14F-4D97-AF65-F5344CB8AC3E}">
        <p14:creationId xmlns:p14="http://schemas.microsoft.com/office/powerpoint/2010/main" val="97608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grön">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16000"/>
            <a:ext cx="5367632" cy="1044575"/>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20938"/>
            <a:ext cx="5367633" cy="3924300"/>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3" name="Frihandsfigur: Form 12">
            <a:extLst>
              <a:ext uri="{FF2B5EF4-FFF2-40B4-BE49-F238E27FC236}">
                <a16:creationId xmlns:a16="http://schemas.microsoft.com/office/drawing/2014/main" id="{E224027E-F31E-419B-A956-6AE31D98E0A7}"/>
              </a:ext>
            </a:extLst>
          </p:cNvPr>
          <p:cNvSpPr/>
          <p:nvPr/>
        </p:nvSpPr>
        <p:spPr>
          <a:xfrm rot="10800000">
            <a:off x="5815471" y="4346212"/>
            <a:ext cx="2360231" cy="4722812"/>
          </a:xfrm>
          <a:custGeom>
            <a:avLst/>
            <a:gdLst>
              <a:gd name="connsiteX0" fmla="*/ 3572 w 1181100"/>
              <a:gd name="connsiteY0" fmla="*/ 2382917 h 2381250"/>
              <a:gd name="connsiteX1" fmla="*/ 1185624 w 1181100"/>
              <a:gd name="connsiteY1" fmla="*/ 3572 h 2381250"/>
            </a:gdLst>
            <a:ahLst/>
            <a:cxnLst>
              <a:cxn ang="0">
                <a:pos x="connsiteX0" y="connsiteY0"/>
              </a:cxn>
              <a:cxn ang="0">
                <a:pos x="connsiteX1" y="connsiteY1"/>
              </a:cxn>
            </a:cxnLst>
            <a:rect l="l" t="t" r="r" b="b"/>
            <a:pathLst>
              <a:path w="1181100" h="2381250">
                <a:moveTo>
                  <a:pt x="3572" y="2382917"/>
                </a:moveTo>
                <a:lnTo>
                  <a:pt x="1185624" y="3572"/>
                </a:lnTo>
              </a:path>
            </a:pathLst>
          </a:custGeom>
          <a:ln w="12700" cap="flat">
            <a:solidFill>
              <a:schemeClr val="bg1"/>
            </a:solid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BD8B1939-D009-4693-9E5F-66C38F60FCA1}"/>
              </a:ext>
            </a:extLst>
          </p:cNvPr>
          <p:cNvSpPr/>
          <p:nvPr/>
        </p:nvSpPr>
        <p:spPr>
          <a:xfrm rot="10800000">
            <a:off x="11032724" y="4344323"/>
            <a:ext cx="2379265" cy="4722812"/>
          </a:xfrm>
          <a:custGeom>
            <a:avLst/>
            <a:gdLst>
              <a:gd name="connsiteX0" fmla="*/ 3572 w 1190625"/>
              <a:gd name="connsiteY0" fmla="*/ 3572 h 2381250"/>
              <a:gd name="connsiteX1" fmla="*/ 1187529 w 1190625"/>
              <a:gd name="connsiteY1" fmla="*/ 2381964 h 2381250"/>
            </a:gdLst>
            <a:ahLst/>
            <a:cxnLst>
              <a:cxn ang="0">
                <a:pos x="connsiteX0" y="connsiteY0"/>
              </a:cxn>
              <a:cxn ang="0">
                <a:pos x="connsiteX1" y="connsiteY1"/>
              </a:cxn>
            </a:cxnLst>
            <a:rect l="l" t="t" r="r" b="b"/>
            <a:pathLst>
              <a:path w="1190625" h="2381250">
                <a:moveTo>
                  <a:pt x="3572" y="3572"/>
                </a:moveTo>
                <a:lnTo>
                  <a:pt x="1187529" y="2381964"/>
                </a:lnTo>
              </a:path>
            </a:pathLst>
          </a:custGeom>
          <a:ln w="12700" cap="flat">
            <a:solidFill>
              <a:schemeClr val="bg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B5F45494-5972-4B5E-BD0C-EB8BD37DBE3E}"/>
              </a:ext>
            </a:extLst>
          </p:cNvPr>
          <p:cNvSpPr/>
          <p:nvPr/>
        </p:nvSpPr>
        <p:spPr>
          <a:xfrm rot="10800000">
            <a:off x="7450502" y="571499"/>
            <a:ext cx="4320745" cy="4313113"/>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0EBDD0B-3CFD-44BD-B271-2F862D735303}"/>
              </a:ext>
            </a:extLst>
          </p:cNvPr>
          <p:cNvSpPr/>
          <p:nvPr/>
        </p:nvSpPr>
        <p:spPr>
          <a:xfrm rot="10800000">
            <a:off x="11771248" y="2723454"/>
            <a:ext cx="380682" cy="18891"/>
          </a:xfrm>
          <a:custGeom>
            <a:avLst/>
            <a:gdLst>
              <a:gd name="connsiteX0" fmla="*/ 193119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3119" y="3572"/>
                </a:moveTo>
                <a:lnTo>
                  <a:pt x="3572" y="3572"/>
                </a:lnTo>
              </a:path>
            </a:pathLst>
          </a:custGeom>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E96EF8E-165F-48B6-AAA1-8119F72BCC2F}"/>
              </a:ext>
            </a:extLst>
          </p:cNvPr>
          <p:cNvSpPr/>
          <p:nvPr userDrawn="1"/>
        </p:nvSpPr>
        <p:spPr>
          <a:xfrm rot="10800000">
            <a:off x="7073627" y="2687737"/>
            <a:ext cx="187398" cy="45719"/>
          </a:xfrm>
          <a:custGeom>
            <a:avLst/>
            <a:gdLst>
              <a:gd name="connsiteX0" fmla="*/ 192167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2167" y="3572"/>
                </a:moveTo>
                <a:lnTo>
                  <a:pt x="3572" y="3572"/>
                </a:lnTo>
              </a:path>
            </a:pathLst>
          </a:custGeom>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7152C02-463D-4799-AEB7-8CC51F517AA4}"/>
              </a:ext>
            </a:extLst>
          </p:cNvPr>
          <p:cNvSpPr/>
          <p:nvPr/>
        </p:nvSpPr>
        <p:spPr>
          <a:xfrm rot="10800000">
            <a:off x="9481442" y="2611995"/>
            <a:ext cx="266478" cy="264477"/>
          </a:xfrm>
          <a:custGeom>
            <a:avLst/>
            <a:gdLst>
              <a:gd name="connsiteX0" fmla="*/ 138827 w 133350"/>
              <a:gd name="connsiteY0" fmla="*/ 71199 h 133350"/>
              <a:gd name="connsiteX1" fmla="*/ 71199 w 133350"/>
              <a:gd name="connsiteY1" fmla="*/ 138827 h 133350"/>
              <a:gd name="connsiteX2" fmla="*/ 3572 w 133350"/>
              <a:gd name="connsiteY2" fmla="*/ 71199 h 133350"/>
              <a:gd name="connsiteX3" fmla="*/ 71199 w 133350"/>
              <a:gd name="connsiteY3" fmla="*/ 3572 h 133350"/>
              <a:gd name="connsiteX4" fmla="*/ 138827 w 133350"/>
              <a:gd name="connsiteY4" fmla="*/ 7119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8827" y="71199"/>
                </a:moveTo>
                <a:cubicBezTo>
                  <a:pt x="138827" y="108549"/>
                  <a:pt x="108549" y="138827"/>
                  <a:pt x="71199" y="138827"/>
                </a:cubicBezTo>
                <a:cubicBezTo>
                  <a:pt x="33850" y="138827"/>
                  <a:pt x="3572" y="108549"/>
                  <a:pt x="3572" y="71199"/>
                </a:cubicBezTo>
                <a:cubicBezTo>
                  <a:pt x="3572" y="33850"/>
                  <a:pt x="33850" y="3572"/>
                  <a:pt x="71199" y="3572"/>
                </a:cubicBezTo>
                <a:cubicBezTo>
                  <a:pt x="108549" y="3572"/>
                  <a:pt x="138827" y="33850"/>
                  <a:pt x="138827" y="71199"/>
                </a:cubicBezTo>
                <a:close/>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2C622ED-5990-46E9-A58C-C268888FD70D}"/>
              </a:ext>
            </a:extLst>
          </p:cNvPr>
          <p:cNvSpPr/>
          <p:nvPr/>
        </p:nvSpPr>
        <p:spPr>
          <a:xfrm rot="5400000">
            <a:off x="4760477" y="2833929"/>
            <a:ext cx="8543924" cy="3542826"/>
          </a:xfrm>
          <a:custGeom>
            <a:avLst/>
            <a:gdLst>
              <a:gd name="connsiteX0" fmla="*/ 3572 w 4352925"/>
              <a:gd name="connsiteY0" fmla="*/ 3572 h 1781175"/>
              <a:gd name="connsiteX1" fmla="*/ 4355545 w 4352925"/>
              <a:gd name="connsiteY1" fmla="*/ 3572 h 1781175"/>
              <a:gd name="connsiteX2" fmla="*/ 4355545 w 4352925"/>
              <a:gd name="connsiteY2" fmla="*/ 1785699 h 1781175"/>
              <a:gd name="connsiteX3" fmla="*/ 3572 w 4352925"/>
              <a:gd name="connsiteY3" fmla="*/ 1785699 h 1781175"/>
            </a:gdLst>
            <a:ahLst/>
            <a:cxnLst>
              <a:cxn ang="0">
                <a:pos x="connsiteX0" y="connsiteY0"/>
              </a:cxn>
              <a:cxn ang="0">
                <a:pos x="connsiteX1" y="connsiteY1"/>
              </a:cxn>
              <a:cxn ang="0">
                <a:pos x="connsiteX2" y="connsiteY2"/>
              </a:cxn>
              <a:cxn ang="0">
                <a:pos x="connsiteX3" y="connsiteY3"/>
              </a:cxn>
            </a:cxnLst>
            <a:rect l="l" t="t" r="r" b="b"/>
            <a:pathLst>
              <a:path w="4352925" h="1781175">
                <a:moveTo>
                  <a:pt x="3572" y="3572"/>
                </a:moveTo>
                <a:lnTo>
                  <a:pt x="4355545" y="3572"/>
                </a:lnTo>
                <a:lnTo>
                  <a:pt x="4355545" y="1785699"/>
                </a:lnTo>
                <a:lnTo>
                  <a:pt x="3572" y="1785699"/>
                </a:lnTo>
                <a:close/>
              </a:path>
            </a:pathLst>
          </a:custGeom>
          <a:noFill/>
          <a:ln w="12700" cap="flat">
            <a:solidFill>
              <a:schemeClr val="bg1"/>
            </a:solid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FE41A834-F608-420E-ADB9-78B4863B8C1C}"/>
              </a:ext>
            </a:extLst>
          </p:cNvPr>
          <p:cNvSpPr/>
          <p:nvPr/>
        </p:nvSpPr>
        <p:spPr>
          <a:xfrm rot="5400000">
            <a:off x="5929913" y="4046990"/>
            <a:ext cx="3802751" cy="1155682"/>
          </a:xfrm>
          <a:custGeom>
            <a:avLst/>
            <a:gdLst>
              <a:gd name="connsiteX0" fmla="*/ 3572 w 1924050"/>
              <a:gd name="connsiteY0" fmla="*/ 581739 h 581025"/>
              <a:gd name="connsiteX1" fmla="*/ 3572 w 1924050"/>
              <a:gd name="connsiteY1" fmla="*/ 3572 h 581025"/>
              <a:gd name="connsiteX2" fmla="*/ 1926670 w 1924050"/>
              <a:gd name="connsiteY2" fmla="*/ 3572 h 581025"/>
              <a:gd name="connsiteX3" fmla="*/ 1926670 w 1924050"/>
              <a:gd name="connsiteY3" fmla="*/ 581739 h 581025"/>
            </a:gdLst>
            <a:ahLst/>
            <a:cxnLst>
              <a:cxn ang="0">
                <a:pos x="connsiteX0" y="connsiteY0"/>
              </a:cxn>
              <a:cxn ang="0">
                <a:pos x="connsiteX1" y="connsiteY1"/>
              </a:cxn>
              <a:cxn ang="0">
                <a:pos x="connsiteX2" y="connsiteY2"/>
              </a:cxn>
              <a:cxn ang="0">
                <a:pos x="connsiteX3" y="connsiteY3"/>
              </a:cxn>
            </a:cxnLst>
            <a:rect l="l" t="t" r="r" b="b"/>
            <a:pathLst>
              <a:path w="1924050" h="581025">
                <a:moveTo>
                  <a:pt x="3572" y="581739"/>
                </a:moveTo>
                <a:lnTo>
                  <a:pt x="3572" y="3572"/>
                </a:lnTo>
                <a:lnTo>
                  <a:pt x="1926670" y="3572"/>
                </a:lnTo>
                <a:lnTo>
                  <a:pt x="1926670" y="581739"/>
                </a:lnTo>
              </a:path>
            </a:pathLst>
          </a:custGeom>
          <a:noFill/>
          <a:ln w="12700" cap="flat">
            <a:solidFill>
              <a:schemeClr val="bg1"/>
            </a:solid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217FD72-C3AE-456F-8FED-0720FE9C1F59}"/>
              </a:ext>
            </a:extLst>
          </p:cNvPr>
          <p:cNvSpPr/>
          <p:nvPr/>
        </p:nvSpPr>
        <p:spPr>
          <a:xfrm rot="5400000">
            <a:off x="9537515" y="4556315"/>
            <a:ext cx="168261" cy="170510"/>
          </a:xfrm>
          <a:custGeom>
            <a:avLst/>
            <a:gdLst>
              <a:gd name="connsiteX0" fmla="*/ 89297 w 85725"/>
              <a:gd name="connsiteY0" fmla="*/ 46434 h 85725"/>
              <a:gd name="connsiteX1" fmla="*/ 46434 w 85725"/>
              <a:gd name="connsiteY1" fmla="*/ 89297 h 85725"/>
              <a:gd name="connsiteX2" fmla="*/ 3572 w 85725"/>
              <a:gd name="connsiteY2" fmla="*/ 46434 h 85725"/>
              <a:gd name="connsiteX3" fmla="*/ 46434 w 85725"/>
              <a:gd name="connsiteY3" fmla="*/ 3572 h 85725"/>
              <a:gd name="connsiteX4" fmla="*/ 89297 w 85725"/>
              <a:gd name="connsiteY4" fmla="*/ 4643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9297" y="46434"/>
                </a:moveTo>
                <a:cubicBezTo>
                  <a:pt x="89297" y="70107"/>
                  <a:pt x="70107" y="89297"/>
                  <a:pt x="46434" y="89297"/>
                </a:cubicBezTo>
                <a:cubicBezTo>
                  <a:pt x="22762" y="89297"/>
                  <a:pt x="3572" y="70107"/>
                  <a:pt x="3572" y="46434"/>
                </a:cubicBezTo>
                <a:cubicBezTo>
                  <a:pt x="3572" y="22762"/>
                  <a:pt x="22762" y="3572"/>
                  <a:pt x="46434" y="3572"/>
                </a:cubicBezTo>
                <a:cubicBezTo>
                  <a:pt x="70107" y="3572"/>
                  <a:pt x="89297" y="22762"/>
                  <a:pt x="89297" y="46434"/>
                </a:cubicBezTo>
                <a:close/>
              </a:path>
            </a:pathLst>
          </a:custGeom>
          <a:solidFill>
            <a:schemeClr val="bg1"/>
          </a:solidFill>
          <a:ln w="12700" cap="flat">
            <a:solidFill>
              <a:schemeClr val="bg1"/>
            </a:solid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C8C0BC28-0177-4DE1-B93A-786F0EEC70DD}"/>
              </a:ext>
            </a:extLst>
          </p:cNvPr>
          <p:cNvSpPr/>
          <p:nvPr/>
        </p:nvSpPr>
        <p:spPr>
          <a:xfrm rot="5400000">
            <a:off x="9733220" y="4277533"/>
            <a:ext cx="2804352" cy="663096"/>
          </a:xfrm>
          <a:custGeom>
            <a:avLst/>
            <a:gdLst>
              <a:gd name="connsiteX0" fmla="*/ 3572 w 1428750"/>
              <a:gd name="connsiteY0" fmla="*/ 336947 h 333375"/>
              <a:gd name="connsiteX1" fmla="*/ 716042 w 1428750"/>
              <a:gd name="connsiteY1" fmla="*/ 3572 h 333375"/>
              <a:gd name="connsiteX2" fmla="*/ 1428512 w 1428750"/>
              <a:gd name="connsiteY2" fmla="*/ 336947 h 333375"/>
            </a:gdLst>
            <a:ahLst/>
            <a:cxnLst>
              <a:cxn ang="0">
                <a:pos x="connsiteX0" y="connsiteY0"/>
              </a:cxn>
              <a:cxn ang="0">
                <a:pos x="connsiteX1" y="connsiteY1"/>
              </a:cxn>
              <a:cxn ang="0">
                <a:pos x="connsiteX2" y="connsiteY2"/>
              </a:cxn>
            </a:cxnLst>
            <a:rect l="l" t="t" r="r" b="b"/>
            <a:pathLst>
              <a:path w="1428750" h="333375">
                <a:moveTo>
                  <a:pt x="3572" y="336947"/>
                </a:moveTo>
                <a:cubicBezTo>
                  <a:pt x="174069" y="133112"/>
                  <a:pt x="429339" y="3572"/>
                  <a:pt x="716042" y="3572"/>
                </a:cubicBezTo>
                <a:cubicBezTo>
                  <a:pt x="1002744" y="3572"/>
                  <a:pt x="1258015" y="133112"/>
                  <a:pt x="1428512" y="336947"/>
                </a:cubicBezTo>
              </a:path>
            </a:pathLst>
          </a:custGeom>
          <a:noFill/>
          <a:ln w="12700" cap="flat">
            <a:solidFill>
              <a:schemeClr val="bg1"/>
            </a:solidFill>
            <a:prstDash val="solid"/>
            <a:miter/>
          </a:ln>
        </p:spPr>
        <p:txBody>
          <a:bodyPr rtlCol="0" anchor="ctr"/>
          <a:lstStyle/>
          <a:p>
            <a:endParaRPr lang="sv-SE"/>
          </a:p>
        </p:txBody>
      </p:sp>
      <p:pic>
        <p:nvPicPr>
          <p:cNvPr id="19" name="Bildobjekt 18">
            <a:extLst>
              <a:ext uri="{FF2B5EF4-FFF2-40B4-BE49-F238E27FC236}">
                <a16:creationId xmlns:a16="http://schemas.microsoft.com/office/drawing/2014/main" id="{F511BC3B-01B4-4F9A-9C2E-7B647EE9BE09}"/>
              </a:ext>
            </a:extLst>
          </p:cNvPr>
          <p:cNvPicPr>
            <a:picLocks noChangeAspect="1"/>
          </p:cNvPicPr>
          <p:nvPr userDrawn="1"/>
        </p:nvPicPr>
        <p:blipFill>
          <a:blip r:embed="rId2"/>
          <a:stretch>
            <a:fillRect/>
          </a:stretch>
        </p:blipFill>
        <p:spPr>
          <a:xfrm>
            <a:off x="10648909" y="244772"/>
            <a:ext cx="1113927" cy="1364635"/>
          </a:xfrm>
          <a:prstGeom prst="rect">
            <a:avLst/>
          </a:prstGeom>
        </p:spPr>
      </p:pic>
    </p:spTree>
    <p:extLst>
      <p:ext uri="{BB962C8B-B14F-4D97-AF65-F5344CB8AC3E}">
        <p14:creationId xmlns:p14="http://schemas.microsoft.com/office/powerpoint/2010/main" val="240257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0" name="Bildobjekt 29">
            <a:extLst>
              <a:ext uri="{FF2B5EF4-FFF2-40B4-BE49-F238E27FC236}">
                <a16:creationId xmlns:a16="http://schemas.microsoft.com/office/drawing/2014/main" id="{EB35B6C1-11DA-4B3C-85D3-F92F92180449}"/>
              </a:ext>
            </a:extLst>
          </p:cNvPr>
          <p:cNvPicPr>
            <a:picLocks noChangeAspect="1"/>
          </p:cNvPicPr>
          <p:nvPr userDrawn="1"/>
        </p:nvPicPr>
        <p:blipFill>
          <a:blip r:embed="rId2"/>
          <a:stretch>
            <a:fillRect/>
          </a:stretch>
        </p:blipFill>
        <p:spPr>
          <a:xfrm>
            <a:off x="10648909" y="244772"/>
            <a:ext cx="1113927" cy="1364635"/>
          </a:xfrm>
          <a:prstGeom prst="rect">
            <a:avLst/>
          </a:prstGeom>
        </p:spPr>
      </p:pic>
    </p:spTree>
    <p:extLst>
      <p:ext uri="{BB962C8B-B14F-4D97-AF65-F5344CB8AC3E}">
        <p14:creationId xmlns:p14="http://schemas.microsoft.com/office/powerpoint/2010/main" val="170471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innehåll_vit">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7731938" cy="1039377"/>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8" y="2420938"/>
            <a:ext cx="5370312"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28" name="Bild 12">
            <a:extLst>
              <a:ext uri="{FF2B5EF4-FFF2-40B4-BE49-F238E27FC236}">
                <a16:creationId xmlns:a16="http://schemas.microsoft.com/office/drawing/2014/main" id="{252D8DF5-3DB0-4A9E-AA5D-5F3F696E0B41}"/>
              </a:ext>
            </a:extLst>
          </p:cNvPr>
          <p:cNvGrpSpPr/>
          <p:nvPr userDrawn="1"/>
        </p:nvGrpSpPr>
        <p:grpSpPr>
          <a:xfrm rot="11721435">
            <a:off x="6865145" y="1080939"/>
            <a:ext cx="7162970" cy="7076968"/>
            <a:chOff x="8149828" y="4715850"/>
            <a:chExt cx="2028825" cy="2028825"/>
          </a:xfrm>
        </p:grpSpPr>
        <p:sp>
          <p:nvSpPr>
            <p:cNvPr id="29" name="Frihandsfigur: Form 28">
              <a:extLst>
                <a:ext uri="{FF2B5EF4-FFF2-40B4-BE49-F238E27FC236}">
                  <a16:creationId xmlns:a16="http://schemas.microsoft.com/office/drawing/2014/main" id="{EE9567F3-B293-4278-84F7-B0AF41D20575}"/>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alpha val="25000"/>
                </a:schemeClr>
              </a:solid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BC8637F-FFE7-40C6-95AA-6FD73CA05870}"/>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alpha val="25000"/>
                </a:schemeClr>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2E73A415-9D93-4F1D-9598-7089E6728A98}"/>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alpha val="25000"/>
                </a:schemeClr>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7B6DC64-939C-4420-A865-F2912D2EC8CF}"/>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alpha val="25000"/>
                </a:schemeClr>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51F4248-BB39-42F0-ADB6-CFD52B719617}"/>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alpha val="25000"/>
                </a:schemeClr>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B08580F-32E1-4C20-9382-2DB27B249ACA}"/>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alpha val="25000"/>
                </a:schemeClr>
              </a:solid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48BB14A5-EFD8-4FC4-87B9-8557D967CE2C}"/>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alpha val="25000"/>
                </a:schemeClr>
              </a:solidFill>
              <a:prstDash val="solid"/>
              <a:miter/>
            </a:ln>
          </p:spPr>
          <p:txBody>
            <a:bodyPr rtlCol="0" anchor="ctr"/>
            <a:lstStyle/>
            <a:p>
              <a:endParaRPr lang="sv-SE"/>
            </a:p>
          </p:txBody>
        </p:sp>
      </p:grpSp>
    </p:spTree>
    <p:extLst>
      <p:ext uri="{BB962C8B-B14F-4D97-AF65-F5344CB8AC3E}">
        <p14:creationId xmlns:p14="http://schemas.microsoft.com/office/powerpoint/2010/main" val="203736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34788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419915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0243" y="1029494"/>
            <a:ext cx="7627219"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86504"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4" name="Bild 2">
            <a:extLst>
              <a:ext uri="{FF2B5EF4-FFF2-40B4-BE49-F238E27FC236}">
                <a16:creationId xmlns:a16="http://schemas.microsoft.com/office/drawing/2014/main" id="{B5B7B78E-801B-4906-8DD6-528326F931C7}"/>
              </a:ext>
            </a:extLst>
          </p:cNvPr>
          <p:cNvGrpSpPr/>
          <p:nvPr/>
        </p:nvGrpSpPr>
        <p:grpSpPr>
          <a:xfrm>
            <a:off x="8648700" y="-2324098"/>
            <a:ext cx="4178299" cy="8356598"/>
            <a:chOff x="5014912" y="1266825"/>
            <a:chExt cx="2162175" cy="4324350"/>
          </a:xfrm>
        </p:grpSpPr>
        <p:sp>
          <p:nvSpPr>
            <p:cNvPr id="5" name="Frihandsfigur: Form 4">
              <a:extLst>
                <a:ext uri="{FF2B5EF4-FFF2-40B4-BE49-F238E27FC236}">
                  <a16:creationId xmlns:a16="http://schemas.microsoft.com/office/drawing/2014/main" id="{84F6DAFE-A40C-4327-8B68-D998EC99B965}"/>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rgbClr val="000000">
                  <a:alpha val="25000"/>
                </a:srgbClr>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C0697574-ED35-47E9-8C32-04DD60F42F25}"/>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alpha val="25000"/>
                </a:srgbClr>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B0692184-58AE-445D-8762-8E1006C07B77}"/>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alpha val="25000"/>
                </a:srgbClr>
              </a:solid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03C74B2-0BD3-47EA-85AE-05589E8FA9C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rgbClr val="000000">
                  <a:alpha val="25000"/>
                </a:srgbClr>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1A8027DA-9ECF-4144-B54A-D1736E9DF891}"/>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rgbClr val="000000">
                  <a:alpha val="25000"/>
                </a:srgbClr>
              </a:solidFill>
              <a:custDash>
                <a:ds d="607373" sp="607373"/>
              </a:custDash>
              <a:miter/>
            </a:ln>
          </p:spPr>
          <p:txBody>
            <a:bodyPr rtlCol="0" anchor="ctr"/>
            <a:lstStyle/>
            <a:p>
              <a:endParaRPr lang="sv-SE"/>
            </a:p>
          </p:txBody>
        </p:sp>
        <p:sp>
          <p:nvSpPr>
            <p:cNvPr id="13" name="Frihandsfigur: Form 12">
              <a:extLst>
                <a:ext uri="{FF2B5EF4-FFF2-40B4-BE49-F238E27FC236}">
                  <a16:creationId xmlns:a16="http://schemas.microsoft.com/office/drawing/2014/main" id="{476C6D31-E6B4-447C-89A4-73B072D55916}"/>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rgbClr val="000000">
                  <a:alpha val="25000"/>
                </a:srgbClr>
              </a:solidFill>
              <a:prstDash val="solid"/>
              <a:miter/>
            </a:ln>
          </p:spPr>
          <p:txBody>
            <a:bodyPr rtlCol="0" anchor="ctr"/>
            <a:lstStyle/>
            <a:p>
              <a:endParaRPr lang="sv-SE"/>
            </a:p>
          </p:txBody>
        </p:sp>
      </p:grpSp>
    </p:spTree>
    <p:extLst>
      <p:ext uri="{BB962C8B-B14F-4D97-AF65-F5344CB8AC3E}">
        <p14:creationId xmlns:p14="http://schemas.microsoft.com/office/powerpoint/2010/main" val="92808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grön">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16000"/>
            <a:ext cx="5367632" cy="1044575"/>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20938"/>
            <a:ext cx="5367633" cy="3924300"/>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3" name="Frihandsfigur: Form 12">
            <a:extLst>
              <a:ext uri="{FF2B5EF4-FFF2-40B4-BE49-F238E27FC236}">
                <a16:creationId xmlns:a16="http://schemas.microsoft.com/office/drawing/2014/main" id="{E224027E-F31E-419B-A956-6AE31D98E0A7}"/>
              </a:ext>
            </a:extLst>
          </p:cNvPr>
          <p:cNvSpPr/>
          <p:nvPr/>
        </p:nvSpPr>
        <p:spPr>
          <a:xfrm rot="10800000">
            <a:off x="5815471" y="4346212"/>
            <a:ext cx="2360231" cy="4722812"/>
          </a:xfrm>
          <a:custGeom>
            <a:avLst/>
            <a:gdLst>
              <a:gd name="connsiteX0" fmla="*/ 3572 w 1181100"/>
              <a:gd name="connsiteY0" fmla="*/ 2382917 h 2381250"/>
              <a:gd name="connsiteX1" fmla="*/ 1185624 w 1181100"/>
              <a:gd name="connsiteY1" fmla="*/ 3572 h 2381250"/>
            </a:gdLst>
            <a:ahLst/>
            <a:cxnLst>
              <a:cxn ang="0">
                <a:pos x="connsiteX0" y="connsiteY0"/>
              </a:cxn>
              <a:cxn ang="0">
                <a:pos x="connsiteX1" y="connsiteY1"/>
              </a:cxn>
            </a:cxnLst>
            <a:rect l="l" t="t" r="r" b="b"/>
            <a:pathLst>
              <a:path w="1181100" h="2381250">
                <a:moveTo>
                  <a:pt x="3572" y="2382917"/>
                </a:moveTo>
                <a:lnTo>
                  <a:pt x="1185624" y="3572"/>
                </a:lnTo>
              </a:path>
            </a:pathLst>
          </a:custGeom>
          <a:ln w="12700" cap="flat">
            <a:solidFill>
              <a:schemeClr val="bg1"/>
            </a:solid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BD8B1939-D009-4693-9E5F-66C38F60FCA1}"/>
              </a:ext>
            </a:extLst>
          </p:cNvPr>
          <p:cNvSpPr/>
          <p:nvPr/>
        </p:nvSpPr>
        <p:spPr>
          <a:xfrm rot="10800000">
            <a:off x="11032724" y="4344323"/>
            <a:ext cx="2379265" cy="4722812"/>
          </a:xfrm>
          <a:custGeom>
            <a:avLst/>
            <a:gdLst>
              <a:gd name="connsiteX0" fmla="*/ 3572 w 1190625"/>
              <a:gd name="connsiteY0" fmla="*/ 3572 h 2381250"/>
              <a:gd name="connsiteX1" fmla="*/ 1187529 w 1190625"/>
              <a:gd name="connsiteY1" fmla="*/ 2381964 h 2381250"/>
            </a:gdLst>
            <a:ahLst/>
            <a:cxnLst>
              <a:cxn ang="0">
                <a:pos x="connsiteX0" y="connsiteY0"/>
              </a:cxn>
              <a:cxn ang="0">
                <a:pos x="connsiteX1" y="connsiteY1"/>
              </a:cxn>
            </a:cxnLst>
            <a:rect l="l" t="t" r="r" b="b"/>
            <a:pathLst>
              <a:path w="1190625" h="2381250">
                <a:moveTo>
                  <a:pt x="3572" y="3572"/>
                </a:moveTo>
                <a:lnTo>
                  <a:pt x="1187529" y="2381964"/>
                </a:lnTo>
              </a:path>
            </a:pathLst>
          </a:custGeom>
          <a:ln w="12700" cap="flat">
            <a:solidFill>
              <a:schemeClr val="bg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B5F45494-5972-4B5E-BD0C-EB8BD37DBE3E}"/>
              </a:ext>
            </a:extLst>
          </p:cNvPr>
          <p:cNvSpPr/>
          <p:nvPr/>
        </p:nvSpPr>
        <p:spPr>
          <a:xfrm rot="10800000">
            <a:off x="7450502" y="571499"/>
            <a:ext cx="4320745" cy="4313113"/>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0EBDD0B-3CFD-44BD-B271-2F862D735303}"/>
              </a:ext>
            </a:extLst>
          </p:cNvPr>
          <p:cNvSpPr/>
          <p:nvPr/>
        </p:nvSpPr>
        <p:spPr>
          <a:xfrm rot="10800000">
            <a:off x="11771248" y="2723454"/>
            <a:ext cx="380682" cy="18891"/>
          </a:xfrm>
          <a:custGeom>
            <a:avLst/>
            <a:gdLst>
              <a:gd name="connsiteX0" fmla="*/ 193119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3119" y="3572"/>
                </a:moveTo>
                <a:lnTo>
                  <a:pt x="3572" y="3572"/>
                </a:lnTo>
              </a:path>
            </a:pathLst>
          </a:custGeom>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E96EF8E-165F-48B6-AAA1-8119F72BCC2F}"/>
              </a:ext>
            </a:extLst>
          </p:cNvPr>
          <p:cNvSpPr/>
          <p:nvPr userDrawn="1"/>
        </p:nvSpPr>
        <p:spPr>
          <a:xfrm rot="10800000">
            <a:off x="7073627" y="2687737"/>
            <a:ext cx="187398" cy="45719"/>
          </a:xfrm>
          <a:custGeom>
            <a:avLst/>
            <a:gdLst>
              <a:gd name="connsiteX0" fmla="*/ 192167 w 190500"/>
              <a:gd name="connsiteY0" fmla="*/ 3572 h 0"/>
              <a:gd name="connsiteX1" fmla="*/ 3572 w 190500"/>
              <a:gd name="connsiteY1" fmla="*/ 3572 h 0"/>
            </a:gdLst>
            <a:ahLst/>
            <a:cxnLst>
              <a:cxn ang="0">
                <a:pos x="connsiteX0" y="connsiteY0"/>
              </a:cxn>
              <a:cxn ang="0">
                <a:pos x="connsiteX1" y="connsiteY1"/>
              </a:cxn>
            </a:cxnLst>
            <a:rect l="l" t="t" r="r" b="b"/>
            <a:pathLst>
              <a:path w="190500">
                <a:moveTo>
                  <a:pt x="192167" y="3572"/>
                </a:moveTo>
                <a:lnTo>
                  <a:pt x="3572" y="3572"/>
                </a:lnTo>
              </a:path>
            </a:pathLst>
          </a:custGeom>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7152C02-463D-4799-AEB7-8CC51F517AA4}"/>
              </a:ext>
            </a:extLst>
          </p:cNvPr>
          <p:cNvSpPr/>
          <p:nvPr/>
        </p:nvSpPr>
        <p:spPr>
          <a:xfrm rot="10800000">
            <a:off x="9481442" y="2611995"/>
            <a:ext cx="266478" cy="264477"/>
          </a:xfrm>
          <a:custGeom>
            <a:avLst/>
            <a:gdLst>
              <a:gd name="connsiteX0" fmla="*/ 138827 w 133350"/>
              <a:gd name="connsiteY0" fmla="*/ 71199 h 133350"/>
              <a:gd name="connsiteX1" fmla="*/ 71199 w 133350"/>
              <a:gd name="connsiteY1" fmla="*/ 138827 h 133350"/>
              <a:gd name="connsiteX2" fmla="*/ 3572 w 133350"/>
              <a:gd name="connsiteY2" fmla="*/ 71199 h 133350"/>
              <a:gd name="connsiteX3" fmla="*/ 71199 w 133350"/>
              <a:gd name="connsiteY3" fmla="*/ 3572 h 133350"/>
              <a:gd name="connsiteX4" fmla="*/ 138827 w 133350"/>
              <a:gd name="connsiteY4" fmla="*/ 71199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8827" y="71199"/>
                </a:moveTo>
                <a:cubicBezTo>
                  <a:pt x="138827" y="108549"/>
                  <a:pt x="108549" y="138827"/>
                  <a:pt x="71199" y="138827"/>
                </a:cubicBezTo>
                <a:cubicBezTo>
                  <a:pt x="33850" y="138827"/>
                  <a:pt x="3572" y="108549"/>
                  <a:pt x="3572" y="71199"/>
                </a:cubicBezTo>
                <a:cubicBezTo>
                  <a:pt x="3572" y="33850"/>
                  <a:pt x="33850" y="3572"/>
                  <a:pt x="71199" y="3572"/>
                </a:cubicBezTo>
                <a:cubicBezTo>
                  <a:pt x="108549" y="3572"/>
                  <a:pt x="138827" y="33850"/>
                  <a:pt x="138827" y="71199"/>
                </a:cubicBezTo>
                <a:close/>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A2C622ED-5990-46E9-A58C-C268888FD70D}"/>
              </a:ext>
            </a:extLst>
          </p:cNvPr>
          <p:cNvSpPr/>
          <p:nvPr/>
        </p:nvSpPr>
        <p:spPr>
          <a:xfrm rot="5400000">
            <a:off x="4760477" y="2833929"/>
            <a:ext cx="8543924" cy="3542826"/>
          </a:xfrm>
          <a:custGeom>
            <a:avLst/>
            <a:gdLst>
              <a:gd name="connsiteX0" fmla="*/ 3572 w 4352925"/>
              <a:gd name="connsiteY0" fmla="*/ 3572 h 1781175"/>
              <a:gd name="connsiteX1" fmla="*/ 4355545 w 4352925"/>
              <a:gd name="connsiteY1" fmla="*/ 3572 h 1781175"/>
              <a:gd name="connsiteX2" fmla="*/ 4355545 w 4352925"/>
              <a:gd name="connsiteY2" fmla="*/ 1785699 h 1781175"/>
              <a:gd name="connsiteX3" fmla="*/ 3572 w 4352925"/>
              <a:gd name="connsiteY3" fmla="*/ 1785699 h 1781175"/>
            </a:gdLst>
            <a:ahLst/>
            <a:cxnLst>
              <a:cxn ang="0">
                <a:pos x="connsiteX0" y="connsiteY0"/>
              </a:cxn>
              <a:cxn ang="0">
                <a:pos x="connsiteX1" y="connsiteY1"/>
              </a:cxn>
              <a:cxn ang="0">
                <a:pos x="connsiteX2" y="connsiteY2"/>
              </a:cxn>
              <a:cxn ang="0">
                <a:pos x="connsiteX3" y="connsiteY3"/>
              </a:cxn>
            </a:cxnLst>
            <a:rect l="l" t="t" r="r" b="b"/>
            <a:pathLst>
              <a:path w="4352925" h="1781175">
                <a:moveTo>
                  <a:pt x="3572" y="3572"/>
                </a:moveTo>
                <a:lnTo>
                  <a:pt x="4355545" y="3572"/>
                </a:lnTo>
                <a:lnTo>
                  <a:pt x="4355545" y="1785699"/>
                </a:lnTo>
                <a:lnTo>
                  <a:pt x="3572" y="1785699"/>
                </a:lnTo>
                <a:close/>
              </a:path>
            </a:pathLst>
          </a:custGeom>
          <a:noFill/>
          <a:ln w="12700" cap="flat">
            <a:solidFill>
              <a:schemeClr val="bg1"/>
            </a:solid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FE41A834-F608-420E-ADB9-78B4863B8C1C}"/>
              </a:ext>
            </a:extLst>
          </p:cNvPr>
          <p:cNvSpPr/>
          <p:nvPr/>
        </p:nvSpPr>
        <p:spPr>
          <a:xfrm rot="5400000">
            <a:off x="5929913" y="4046990"/>
            <a:ext cx="3802751" cy="1155682"/>
          </a:xfrm>
          <a:custGeom>
            <a:avLst/>
            <a:gdLst>
              <a:gd name="connsiteX0" fmla="*/ 3572 w 1924050"/>
              <a:gd name="connsiteY0" fmla="*/ 581739 h 581025"/>
              <a:gd name="connsiteX1" fmla="*/ 3572 w 1924050"/>
              <a:gd name="connsiteY1" fmla="*/ 3572 h 581025"/>
              <a:gd name="connsiteX2" fmla="*/ 1926670 w 1924050"/>
              <a:gd name="connsiteY2" fmla="*/ 3572 h 581025"/>
              <a:gd name="connsiteX3" fmla="*/ 1926670 w 1924050"/>
              <a:gd name="connsiteY3" fmla="*/ 581739 h 581025"/>
            </a:gdLst>
            <a:ahLst/>
            <a:cxnLst>
              <a:cxn ang="0">
                <a:pos x="connsiteX0" y="connsiteY0"/>
              </a:cxn>
              <a:cxn ang="0">
                <a:pos x="connsiteX1" y="connsiteY1"/>
              </a:cxn>
              <a:cxn ang="0">
                <a:pos x="connsiteX2" y="connsiteY2"/>
              </a:cxn>
              <a:cxn ang="0">
                <a:pos x="connsiteX3" y="connsiteY3"/>
              </a:cxn>
            </a:cxnLst>
            <a:rect l="l" t="t" r="r" b="b"/>
            <a:pathLst>
              <a:path w="1924050" h="581025">
                <a:moveTo>
                  <a:pt x="3572" y="581739"/>
                </a:moveTo>
                <a:lnTo>
                  <a:pt x="3572" y="3572"/>
                </a:lnTo>
                <a:lnTo>
                  <a:pt x="1926670" y="3572"/>
                </a:lnTo>
                <a:lnTo>
                  <a:pt x="1926670" y="581739"/>
                </a:lnTo>
              </a:path>
            </a:pathLst>
          </a:custGeom>
          <a:noFill/>
          <a:ln w="12700" cap="flat">
            <a:solidFill>
              <a:schemeClr val="bg1"/>
            </a:solid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217FD72-C3AE-456F-8FED-0720FE9C1F59}"/>
              </a:ext>
            </a:extLst>
          </p:cNvPr>
          <p:cNvSpPr/>
          <p:nvPr/>
        </p:nvSpPr>
        <p:spPr>
          <a:xfrm rot="5400000">
            <a:off x="9537515" y="4556315"/>
            <a:ext cx="168261" cy="170510"/>
          </a:xfrm>
          <a:custGeom>
            <a:avLst/>
            <a:gdLst>
              <a:gd name="connsiteX0" fmla="*/ 89297 w 85725"/>
              <a:gd name="connsiteY0" fmla="*/ 46434 h 85725"/>
              <a:gd name="connsiteX1" fmla="*/ 46434 w 85725"/>
              <a:gd name="connsiteY1" fmla="*/ 89297 h 85725"/>
              <a:gd name="connsiteX2" fmla="*/ 3572 w 85725"/>
              <a:gd name="connsiteY2" fmla="*/ 46434 h 85725"/>
              <a:gd name="connsiteX3" fmla="*/ 46434 w 85725"/>
              <a:gd name="connsiteY3" fmla="*/ 3572 h 85725"/>
              <a:gd name="connsiteX4" fmla="*/ 89297 w 85725"/>
              <a:gd name="connsiteY4" fmla="*/ 4643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9297" y="46434"/>
                </a:moveTo>
                <a:cubicBezTo>
                  <a:pt x="89297" y="70107"/>
                  <a:pt x="70107" y="89297"/>
                  <a:pt x="46434" y="89297"/>
                </a:cubicBezTo>
                <a:cubicBezTo>
                  <a:pt x="22762" y="89297"/>
                  <a:pt x="3572" y="70107"/>
                  <a:pt x="3572" y="46434"/>
                </a:cubicBezTo>
                <a:cubicBezTo>
                  <a:pt x="3572" y="22762"/>
                  <a:pt x="22762" y="3572"/>
                  <a:pt x="46434" y="3572"/>
                </a:cubicBezTo>
                <a:cubicBezTo>
                  <a:pt x="70107" y="3572"/>
                  <a:pt x="89297" y="22762"/>
                  <a:pt x="89297" y="46434"/>
                </a:cubicBezTo>
                <a:close/>
              </a:path>
            </a:pathLst>
          </a:custGeom>
          <a:solidFill>
            <a:schemeClr val="bg1"/>
          </a:solidFill>
          <a:ln w="12700" cap="flat">
            <a:solidFill>
              <a:schemeClr val="bg1"/>
            </a:solid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C8C0BC28-0177-4DE1-B93A-786F0EEC70DD}"/>
              </a:ext>
            </a:extLst>
          </p:cNvPr>
          <p:cNvSpPr/>
          <p:nvPr/>
        </p:nvSpPr>
        <p:spPr>
          <a:xfrm rot="5400000">
            <a:off x="9733220" y="4277533"/>
            <a:ext cx="2804352" cy="663096"/>
          </a:xfrm>
          <a:custGeom>
            <a:avLst/>
            <a:gdLst>
              <a:gd name="connsiteX0" fmla="*/ 3572 w 1428750"/>
              <a:gd name="connsiteY0" fmla="*/ 336947 h 333375"/>
              <a:gd name="connsiteX1" fmla="*/ 716042 w 1428750"/>
              <a:gd name="connsiteY1" fmla="*/ 3572 h 333375"/>
              <a:gd name="connsiteX2" fmla="*/ 1428512 w 1428750"/>
              <a:gd name="connsiteY2" fmla="*/ 336947 h 333375"/>
            </a:gdLst>
            <a:ahLst/>
            <a:cxnLst>
              <a:cxn ang="0">
                <a:pos x="connsiteX0" y="connsiteY0"/>
              </a:cxn>
              <a:cxn ang="0">
                <a:pos x="connsiteX1" y="connsiteY1"/>
              </a:cxn>
              <a:cxn ang="0">
                <a:pos x="connsiteX2" y="connsiteY2"/>
              </a:cxn>
            </a:cxnLst>
            <a:rect l="l" t="t" r="r" b="b"/>
            <a:pathLst>
              <a:path w="1428750" h="333375">
                <a:moveTo>
                  <a:pt x="3572" y="336947"/>
                </a:moveTo>
                <a:cubicBezTo>
                  <a:pt x="174069" y="133112"/>
                  <a:pt x="429339" y="3572"/>
                  <a:pt x="716042" y="3572"/>
                </a:cubicBezTo>
                <a:cubicBezTo>
                  <a:pt x="1002744" y="3572"/>
                  <a:pt x="1258015" y="133112"/>
                  <a:pt x="1428512" y="336947"/>
                </a:cubicBezTo>
              </a:path>
            </a:pathLst>
          </a:custGeom>
          <a:noFill/>
          <a:ln w="12700" cap="flat">
            <a:solidFill>
              <a:schemeClr val="bg1"/>
            </a:solidFill>
            <a:prstDash val="solid"/>
            <a:miter/>
          </a:ln>
        </p:spPr>
        <p:txBody>
          <a:bodyPr rtlCol="0" anchor="ctr"/>
          <a:lstStyle/>
          <a:p>
            <a:endParaRPr lang="sv-SE"/>
          </a:p>
        </p:txBody>
      </p:sp>
      <p:pic>
        <p:nvPicPr>
          <p:cNvPr id="19" name="Bildobjekt 18">
            <a:extLst>
              <a:ext uri="{FF2B5EF4-FFF2-40B4-BE49-F238E27FC236}">
                <a16:creationId xmlns:a16="http://schemas.microsoft.com/office/drawing/2014/main" id="{FD107617-31EF-4BF4-BA23-2A1DB4C48B21}"/>
              </a:ext>
            </a:extLst>
          </p:cNvPr>
          <p:cNvPicPr>
            <a:picLocks noChangeAspect="1"/>
          </p:cNvPicPr>
          <p:nvPr userDrawn="1"/>
        </p:nvPicPr>
        <p:blipFill>
          <a:blip r:embed="rId2"/>
          <a:stretch>
            <a:fillRect/>
          </a:stretch>
        </p:blipFill>
        <p:spPr>
          <a:xfrm>
            <a:off x="10641472" y="291801"/>
            <a:ext cx="1079788" cy="1322814"/>
          </a:xfrm>
          <a:prstGeom prst="rect">
            <a:avLst/>
          </a:prstGeom>
        </p:spPr>
      </p:pic>
    </p:spTree>
    <p:extLst>
      <p:ext uri="{BB962C8B-B14F-4D97-AF65-F5344CB8AC3E}">
        <p14:creationId xmlns:p14="http://schemas.microsoft.com/office/powerpoint/2010/main" val="201666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56345"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20938"/>
            <a:ext cx="3786481" cy="39242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20938"/>
            <a:ext cx="3787200" cy="39243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20938"/>
            <a:ext cx="3297610" cy="3924300"/>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32136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Klicka här för att ändra format på bakgrundstexten</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372134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 och flera små bilder">
    <p:spTree>
      <p:nvGrpSpPr>
        <p:cNvPr id="1" name=""/>
        <p:cNvGrpSpPr/>
        <p:nvPr/>
      </p:nvGrpSpPr>
      <p:grpSpPr>
        <a:xfrm>
          <a:off x="0" y="0"/>
          <a:ext cx="0" cy="0"/>
          <a:chOff x="0" y="0"/>
          <a:chExt cx="0" cy="0"/>
        </a:xfrm>
      </p:grpSpPr>
      <p:sp>
        <p:nvSpPr>
          <p:cNvPr id="2" name="Rubrik 1"/>
          <p:cNvSpPr>
            <a:spLocks noGrp="1"/>
          </p:cNvSpPr>
          <p:nvPr>
            <p:ph type="title"/>
          </p:nvPr>
        </p:nvSpPr>
        <p:spPr>
          <a:xfrm>
            <a:off x="728370" y="1029496"/>
            <a:ext cx="5188245" cy="103107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70" y="2420938"/>
            <a:ext cx="536763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589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513517"/>
            <a:ext cx="14208125" cy="4438198"/>
          </a:xfrm>
          <a:blipFill>
            <a:blip r:embed="rId2"/>
            <a:stretch>
              <a:fillRect/>
            </a:stretch>
          </a:blipFill>
        </p:spPr>
        <p:txBody>
          <a:bodyPr/>
          <a:lstStyle>
            <a:lvl1pPr marL="0" indent="0">
              <a:buNone/>
              <a:defRPr/>
            </a:lvl1pPr>
          </a:lstStyle>
          <a:p>
            <a:pPr lvl="0"/>
            <a:r>
              <a:rPr lang="sv-SE"/>
              <a:t> </a:t>
            </a:r>
          </a:p>
        </p:txBody>
      </p:sp>
      <p:pic>
        <p:nvPicPr>
          <p:cNvPr id="7" name="Bildobjekt 6">
            <a:extLst>
              <a:ext uri="{FF2B5EF4-FFF2-40B4-BE49-F238E27FC236}">
                <a16:creationId xmlns:a16="http://schemas.microsoft.com/office/drawing/2014/main" id="{7ABE6C64-3CFC-4A0F-A5C8-B474D55E00CE}"/>
              </a:ext>
            </a:extLst>
          </p:cNvPr>
          <p:cNvPicPr>
            <a:picLocks noChangeAspect="1"/>
          </p:cNvPicPr>
          <p:nvPr userDrawn="1"/>
        </p:nvPicPr>
        <p:blipFill>
          <a:blip r:embed="rId3"/>
          <a:stretch>
            <a:fillRect/>
          </a:stretch>
        </p:blipFill>
        <p:spPr>
          <a:xfrm>
            <a:off x="10629527" y="250204"/>
            <a:ext cx="1116696" cy="1368028"/>
          </a:xfrm>
          <a:prstGeom prst="rect">
            <a:avLst/>
          </a:prstGeom>
        </p:spPr>
      </p:pic>
    </p:spTree>
    <p:extLst>
      <p:ext uri="{BB962C8B-B14F-4D97-AF65-F5344CB8AC3E}">
        <p14:creationId xmlns:p14="http://schemas.microsoft.com/office/powerpoint/2010/main" val="28812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211789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0" name="Bildobjekt 29">
            <a:extLst>
              <a:ext uri="{FF2B5EF4-FFF2-40B4-BE49-F238E27FC236}">
                <a16:creationId xmlns:a16="http://schemas.microsoft.com/office/drawing/2014/main" id="{1970CD43-02EE-465B-A315-81BE27025567}"/>
              </a:ext>
            </a:extLst>
          </p:cNvPr>
          <p:cNvPicPr>
            <a:picLocks noChangeAspect="1"/>
          </p:cNvPicPr>
          <p:nvPr userDrawn="1"/>
        </p:nvPicPr>
        <p:blipFill>
          <a:blip r:embed="rId2"/>
          <a:stretch>
            <a:fillRect/>
          </a:stretch>
        </p:blipFill>
        <p:spPr>
          <a:xfrm>
            <a:off x="10641472" y="291801"/>
            <a:ext cx="1079788" cy="1322814"/>
          </a:xfrm>
          <a:prstGeom prst="rect">
            <a:avLst/>
          </a:prstGeom>
        </p:spPr>
      </p:pic>
    </p:spTree>
    <p:extLst>
      <p:ext uri="{BB962C8B-B14F-4D97-AF65-F5344CB8AC3E}">
        <p14:creationId xmlns:p14="http://schemas.microsoft.com/office/powerpoint/2010/main" val="15290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_vit">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7731938" cy="1039377"/>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8" y="2420938"/>
            <a:ext cx="5370312"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12" name="Bild 12">
            <a:extLst>
              <a:ext uri="{FF2B5EF4-FFF2-40B4-BE49-F238E27FC236}">
                <a16:creationId xmlns:a16="http://schemas.microsoft.com/office/drawing/2014/main" id="{0105E134-F7E0-4B58-9F48-42AE9020BCB0}"/>
              </a:ext>
            </a:extLst>
          </p:cNvPr>
          <p:cNvGrpSpPr/>
          <p:nvPr userDrawn="1"/>
        </p:nvGrpSpPr>
        <p:grpSpPr>
          <a:xfrm rot="11721435">
            <a:off x="6865145" y="1080939"/>
            <a:ext cx="7162970" cy="7076968"/>
            <a:chOff x="8149828" y="4715850"/>
            <a:chExt cx="2028825" cy="2028825"/>
          </a:xfrm>
        </p:grpSpPr>
        <p:sp>
          <p:nvSpPr>
            <p:cNvPr id="13" name="Frihandsfigur: Form 12">
              <a:extLst>
                <a:ext uri="{FF2B5EF4-FFF2-40B4-BE49-F238E27FC236}">
                  <a16:creationId xmlns:a16="http://schemas.microsoft.com/office/drawing/2014/main" id="{B9770A12-175C-41D2-8383-A53A54ACAD17}"/>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alpha val="25000"/>
                </a:schemeClr>
              </a:solid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C0DAEEDD-4F25-4ECB-B7E4-5BBA7F049357}"/>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alpha val="25000"/>
                </a:schemeClr>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D1677329-1213-42A2-A481-3F2B7393DA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alpha val="25000"/>
                </a:schemeClr>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4EFC2180-5789-4693-B6F7-2F822D844695}"/>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alpha val="25000"/>
                </a:schemeClr>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890BB6B-0C25-4012-8144-3532C469C2B6}"/>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alpha val="25000"/>
                </a:schemeClr>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31A1AF93-70FC-4D50-9925-1E1F46539AA7}"/>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alpha val="25000"/>
                </a:schemeClr>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7D3670FD-15E8-4AC4-98B2-C12E835753F1}"/>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alpha val="25000"/>
                </a:schemeClr>
              </a:solidFill>
              <a:prstDash val="solid"/>
              <a:miter/>
            </a:ln>
          </p:spPr>
          <p:txBody>
            <a:bodyPr rtlCol="0" anchor="ctr"/>
            <a:lstStyle/>
            <a:p>
              <a:endParaRPr lang="sv-SE"/>
            </a:p>
          </p:txBody>
        </p:sp>
      </p:grpSp>
    </p:spTree>
    <p:extLst>
      <p:ext uri="{BB962C8B-B14F-4D97-AF65-F5344CB8AC3E}">
        <p14:creationId xmlns:p14="http://schemas.microsoft.com/office/powerpoint/2010/main" val="180776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400604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41615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0243" y="1029494"/>
            <a:ext cx="7627219"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86504" y="2420938"/>
            <a:ext cx="3690958" cy="39094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14" name="Bild 2">
            <a:extLst>
              <a:ext uri="{FF2B5EF4-FFF2-40B4-BE49-F238E27FC236}">
                <a16:creationId xmlns:a16="http://schemas.microsoft.com/office/drawing/2014/main" id="{06901E9D-DB26-4B9E-92E2-24C6D484436B}"/>
              </a:ext>
            </a:extLst>
          </p:cNvPr>
          <p:cNvGrpSpPr/>
          <p:nvPr userDrawn="1"/>
        </p:nvGrpSpPr>
        <p:grpSpPr>
          <a:xfrm>
            <a:off x="8648700" y="-2324098"/>
            <a:ext cx="4178299" cy="8356598"/>
            <a:chOff x="5014912" y="1266825"/>
            <a:chExt cx="2162175" cy="4324350"/>
          </a:xfrm>
        </p:grpSpPr>
        <p:sp>
          <p:nvSpPr>
            <p:cNvPr id="15" name="Frihandsfigur: Form 14">
              <a:extLst>
                <a:ext uri="{FF2B5EF4-FFF2-40B4-BE49-F238E27FC236}">
                  <a16:creationId xmlns:a16="http://schemas.microsoft.com/office/drawing/2014/main" id="{74994720-B08B-40D7-AFDF-FCA2B1F0A24C}"/>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rgbClr val="000000">
                  <a:alpha val="25000"/>
                </a:srgbClr>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3743EC6F-2DDF-41A0-B787-BA2FD3FB6195}"/>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alpha val="25000"/>
                </a:srgbClr>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40A8268D-E3C7-4649-A290-DA5B046525B7}"/>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rgbClr val="000000">
                  <a:alpha val="25000"/>
                </a:srgbClr>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E1C3C070-6A97-4572-8BB6-0AE049A8D57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rgbClr val="000000">
                  <a:alpha val="25000"/>
                </a:srgbClr>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29F889A9-E885-4DAA-ACB7-EC2FE1D670FA}"/>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rgbClr val="000000">
                  <a:alpha val="25000"/>
                </a:srgbClr>
              </a:solidFill>
              <a:custDash>
                <a:ds d="607373" sp="607373"/>
              </a:custDash>
              <a:miter/>
            </a:ln>
          </p:spPr>
          <p:txBody>
            <a:bodyPr rtlCol="0" anchor="ctr"/>
            <a:lstStyle/>
            <a:p>
              <a:endParaRPr lang="sv-SE"/>
            </a:p>
          </p:txBody>
        </p:sp>
        <p:sp>
          <p:nvSpPr>
            <p:cNvPr id="20" name="Frihandsfigur: Form 19">
              <a:extLst>
                <a:ext uri="{FF2B5EF4-FFF2-40B4-BE49-F238E27FC236}">
                  <a16:creationId xmlns:a16="http://schemas.microsoft.com/office/drawing/2014/main" id="{E346280F-3B1F-445B-94A8-A35F571378A7}"/>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rgbClr val="000000">
                  <a:alpha val="25000"/>
                </a:srgbClr>
              </a:solidFill>
              <a:prstDash val="solid"/>
              <a:miter/>
            </a:ln>
          </p:spPr>
          <p:txBody>
            <a:bodyPr rtlCol="0" anchor="ctr"/>
            <a:lstStyle/>
            <a:p>
              <a:endParaRPr lang="sv-SE"/>
            </a:p>
          </p:txBody>
        </p:sp>
      </p:grpSp>
    </p:spTree>
    <p:extLst>
      <p:ext uri="{BB962C8B-B14F-4D97-AF65-F5344CB8AC3E}">
        <p14:creationId xmlns:p14="http://schemas.microsoft.com/office/powerpoint/2010/main" val="31180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vå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56345" cy="1031081"/>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20938"/>
            <a:ext cx="3786481" cy="392429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20938"/>
            <a:ext cx="3787200" cy="392430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20938"/>
            <a:ext cx="3297610" cy="3924300"/>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225155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Klicka här för att ändra format på bakgrundstexten</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42464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pic>
        <p:nvPicPr>
          <p:cNvPr id="7" name="Bildobjekt 6">
            <a:extLst>
              <a:ext uri="{FF2B5EF4-FFF2-40B4-BE49-F238E27FC236}">
                <a16:creationId xmlns:a16="http://schemas.microsoft.com/office/drawing/2014/main" id="{7EDE1B65-49D1-49C1-B161-2855903C1715}"/>
              </a:ext>
            </a:extLst>
          </p:cNvPr>
          <p:cNvPicPr>
            <a:picLocks noChangeAspect="1"/>
          </p:cNvPicPr>
          <p:nvPr userDrawn="1"/>
        </p:nvPicPr>
        <p:blipFill>
          <a:blip r:embed="rId14"/>
          <a:stretch>
            <a:fillRect/>
          </a:stretch>
        </p:blipFill>
        <p:spPr>
          <a:xfrm>
            <a:off x="10629527" y="250204"/>
            <a:ext cx="1116696" cy="1368028"/>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6" r:id="rId3"/>
    <p:sldLayoutId id="2147483652" r:id="rId4"/>
    <p:sldLayoutId id="2147483659" r:id="rId5"/>
    <p:sldLayoutId id="2147483660" r:id="rId6"/>
    <p:sldLayoutId id="2147483669" r:id="rId7"/>
    <p:sldLayoutId id="2147483668" r:id="rId8"/>
    <p:sldLayoutId id="2147483667" r:id="rId9"/>
    <p:sldLayoutId id="2147483666" r:id="rId10"/>
    <p:sldLayoutId id="2147483671"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61" userDrawn="1">
          <p15:clr>
            <a:srgbClr val="F26B43"/>
          </p15:clr>
        </p15:guide>
        <p15:guide id="4" pos="7151" userDrawn="1">
          <p15:clr>
            <a:srgbClr val="F26B43"/>
          </p15:clr>
        </p15:guide>
        <p15:guide id="5" orient="horz" pos="3997" userDrawn="1">
          <p15:clr>
            <a:srgbClr val="F26B43"/>
          </p15:clr>
        </p15:guide>
        <p15:guide id="7" orient="horz" pos="1525" userDrawn="1">
          <p15:clr>
            <a:srgbClr val="F26B43"/>
          </p15:clr>
        </p15:guide>
        <p15:guide id="8" orient="horz" pos="1298" userDrawn="1">
          <p15:clr>
            <a:srgbClr val="F26B43"/>
          </p15:clr>
        </p15:guide>
        <p15:guide id="9" orient="horz" pos="640" userDrawn="1">
          <p15:clr>
            <a:srgbClr val="F26B43"/>
          </p15:clr>
        </p15:guide>
        <p15:guide id="10" orient="horz" pos="4247" userDrawn="1">
          <p15:clr>
            <a:srgbClr val="F26B43"/>
          </p15:clr>
        </p15:guide>
        <p15:guide id="11" pos="3727" userDrawn="1">
          <p15:clr>
            <a:srgbClr val="F26B43"/>
          </p15:clr>
        </p15:guide>
        <p15:guide id="12" pos="7537" userDrawn="1">
          <p15:clr>
            <a:srgbClr val="F26B43"/>
          </p15:clr>
        </p15:guide>
        <p15:guide id="13" pos="39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pic>
        <p:nvPicPr>
          <p:cNvPr id="7" name="Bildobjekt 6">
            <a:extLst>
              <a:ext uri="{FF2B5EF4-FFF2-40B4-BE49-F238E27FC236}">
                <a16:creationId xmlns:a16="http://schemas.microsoft.com/office/drawing/2014/main" id="{7EDE1B65-49D1-49C1-B161-2855903C1715}"/>
              </a:ext>
            </a:extLst>
          </p:cNvPr>
          <p:cNvPicPr>
            <a:picLocks noChangeAspect="1"/>
          </p:cNvPicPr>
          <p:nvPr userDrawn="1"/>
        </p:nvPicPr>
        <p:blipFill>
          <a:blip r:embed="rId14"/>
          <a:stretch>
            <a:fillRect/>
          </a:stretch>
        </p:blipFill>
        <p:spPr>
          <a:xfrm>
            <a:off x="10629527" y="250204"/>
            <a:ext cx="1116696" cy="1368028"/>
          </a:xfrm>
          <a:prstGeom prst="rect">
            <a:avLst/>
          </a:prstGeom>
        </p:spPr>
      </p:pic>
    </p:spTree>
    <p:extLst>
      <p:ext uri="{BB962C8B-B14F-4D97-AF65-F5344CB8AC3E}">
        <p14:creationId xmlns:p14="http://schemas.microsoft.com/office/powerpoint/2010/main" val="14461460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61">
          <p15:clr>
            <a:srgbClr val="F26B43"/>
          </p15:clr>
        </p15:guide>
        <p15:guide id="4" pos="7151">
          <p15:clr>
            <a:srgbClr val="F26B43"/>
          </p15:clr>
        </p15:guide>
        <p15:guide id="5" orient="horz" pos="3997">
          <p15:clr>
            <a:srgbClr val="F26B43"/>
          </p15:clr>
        </p15:guide>
        <p15:guide id="7" orient="horz" pos="1525">
          <p15:clr>
            <a:srgbClr val="F26B43"/>
          </p15:clr>
        </p15:guide>
        <p15:guide id="8" orient="horz" pos="1298">
          <p15:clr>
            <a:srgbClr val="F26B43"/>
          </p15:clr>
        </p15:guide>
        <p15:guide id="9" orient="horz" pos="640">
          <p15:clr>
            <a:srgbClr val="F26B43"/>
          </p15:clr>
        </p15:guide>
        <p15:guide id="10" orient="horz" pos="4247">
          <p15:clr>
            <a:srgbClr val="F26B43"/>
          </p15:clr>
        </p15:guide>
        <p15:guide id="11" pos="3727">
          <p15:clr>
            <a:srgbClr val="F26B43"/>
          </p15:clr>
        </p15:guide>
        <p15:guide id="12" pos="7537">
          <p15:clr>
            <a:srgbClr val="F26B43"/>
          </p15:clr>
        </p15:guide>
        <p15:guide id="13" pos="39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th3ekw-QxK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utbildning.sisuidrottsbocker.se/LemonwhaleVideoDisplay/?id=c4f31fda-33b3-4daf-b608-78b11ac7d573#video-dialo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476C5B-4EAF-4C02-8D95-0DEACBD72726}"/>
              </a:ext>
            </a:extLst>
          </p:cNvPr>
          <p:cNvSpPr>
            <a:spLocks noGrp="1"/>
          </p:cNvSpPr>
          <p:nvPr>
            <p:ph type="ctrTitle"/>
          </p:nvPr>
        </p:nvSpPr>
        <p:spPr>
          <a:xfrm>
            <a:off x="735914" y="1477962"/>
            <a:ext cx="9924652" cy="3350516"/>
          </a:xfrm>
        </p:spPr>
        <p:txBody>
          <a:bodyPr/>
          <a:lstStyle/>
          <a:p>
            <a:r>
              <a:rPr lang="sv-SE" sz="4000" dirty="0"/>
              <a:t>Föreningsutveckling  </a:t>
            </a:r>
            <a:br>
              <a:rPr lang="sv-SE" sz="4000" dirty="0"/>
            </a:br>
            <a:r>
              <a:rPr lang="sv-SE" sz="4000" dirty="0"/>
              <a:t>- möjligheter och stöd</a:t>
            </a:r>
            <a:br>
              <a:rPr lang="sv-SE" sz="4000" dirty="0"/>
            </a:br>
            <a:br>
              <a:rPr lang="sv-SE" sz="4000" dirty="0"/>
            </a:br>
            <a:br>
              <a:rPr lang="sv-SE" sz="4000" dirty="0"/>
            </a:br>
            <a:r>
              <a:rPr lang="sv-SE" sz="4000" dirty="0"/>
              <a:t>Schack</a:t>
            </a:r>
          </a:p>
        </p:txBody>
      </p:sp>
      <p:sp>
        <p:nvSpPr>
          <p:cNvPr id="4" name="textruta 3">
            <a:extLst>
              <a:ext uri="{FF2B5EF4-FFF2-40B4-BE49-F238E27FC236}">
                <a16:creationId xmlns:a16="http://schemas.microsoft.com/office/drawing/2014/main" id="{B7B9ECF6-49F6-4AF4-BA1C-4FDC8D4E1BB6}"/>
              </a:ext>
            </a:extLst>
          </p:cNvPr>
          <p:cNvSpPr txBox="1"/>
          <p:nvPr/>
        </p:nvSpPr>
        <p:spPr>
          <a:xfrm>
            <a:off x="735914" y="5380038"/>
            <a:ext cx="3418075" cy="923330"/>
          </a:xfrm>
          <a:prstGeom prst="rect">
            <a:avLst/>
          </a:prstGeom>
          <a:noFill/>
        </p:spPr>
        <p:txBody>
          <a:bodyPr wrap="square" lIns="91440" tIns="45720" rIns="91440" bIns="45720" rtlCol="0" anchor="t">
            <a:spAutoFit/>
          </a:bodyPr>
          <a:lstStyle/>
          <a:p>
            <a:r>
              <a:rPr lang="sv-SE" b="1" dirty="0">
                <a:solidFill>
                  <a:schemeClr val="bg1"/>
                </a:solidFill>
              </a:rPr>
              <a:t>Datum:</a:t>
            </a:r>
            <a:r>
              <a:rPr lang="sv-SE" dirty="0">
                <a:solidFill>
                  <a:schemeClr val="bg1"/>
                </a:solidFill>
              </a:rPr>
              <a:t> 2024-08-31</a:t>
            </a:r>
          </a:p>
          <a:p>
            <a:r>
              <a:rPr lang="sv-SE" b="1" dirty="0">
                <a:solidFill>
                  <a:schemeClr val="bg1"/>
                </a:solidFill>
              </a:rPr>
              <a:t>Plats: Vrigstad</a:t>
            </a:r>
            <a:endParaRPr lang="sv-SE" dirty="0">
              <a:solidFill>
                <a:schemeClr val="bg1"/>
              </a:solidFill>
              <a:cs typeface="Arial"/>
            </a:endParaRPr>
          </a:p>
          <a:p>
            <a:endParaRPr lang="sv-SE" dirty="0"/>
          </a:p>
        </p:txBody>
      </p:sp>
    </p:spTree>
    <p:extLst>
      <p:ext uri="{BB962C8B-B14F-4D97-AF65-F5344CB8AC3E}">
        <p14:creationId xmlns:p14="http://schemas.microsoft.com/office/powerpoint/2010/main" val="214839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C42365-FA8C-4799-A305-4E439D551DFB}"/>
              </a:ext>
            </a:extLst>
          </p:cNvPr>
          <p:cNvSpPr>
            <a:spLocks noGrp="1"/>
          </p:cNvSpPr>
          <p:nvPr>
            <p:ph type="title"/>
          </p:nvPr>
        </p:nvSpPr>
        <p:spPr/>
        <p:txBody>
          <a:bodyPr/>
          <a:lstStyle/>
          <a:p>
            <a:r>
              <a:rPr lang="sv-SE"/>
              <a:t>RF-SISU Småland</a:t>
            </a:r>
            <a:br>
              <a:rPr lang="sv-SE"/>
            </a:br>
            <a:r>
              <a:rPr lang="sv-SE"/>
              <a:t>på 6 minuter</a:t>
            </a:r>
          </a:p>
        </p:txBody>
      </p:sp>
      <p:pic>
        <p:nvPicPr>
          <p:cNvPr id="7" name="Bildobjekt 6">
            <a:hlinkClick r:id="rId2"/>
            <a:extLst>
              <a:ext uri="{FF2B5EF4-FFF2-40B4-BE49-F238E27FC236}">
                <a16:creationId xmlns:a16="http://schemas.microsoft.com/office/drawing/2014/main" id="{6AA2C237-93D5-4667-9FB1-EB81445E6EFC}"/>
              </a:ext>
            </a:extLst>
          </p:cNvPr>
          <p:cNvPicPr>
            <a:picLocks noChangeAspect="1"/>
          </p:cNvPicPr>
          <p:nvPr/>
        </p:nvPicPr>
        <p:blipFill>
          <a:blip r:embed="rId3"/>
          <a:stretch>
            <a:fillRect/>
          </a:stretch>
        </p:blipFill>
        <p:spPr>
          <a:xfrm>
            <a:off x="462600" y="2274253"/>
            <a:ext cx="7996192" cy="3995697"/>
          </a:xfrm>
          <a:prstGeom prst="rect">
            <a:avLst/>
          </a:prstGeom>
        </p:spPr>
      </p:pic>
    </p:spTree>
    <p:extLst>
      <p:ext uri="{BB962C8B-B14F-4D97-AF65-F5344CB8AC3E}">
        <p14:creationId xmlns:p14="http://schemas.microsoft.com/office/powerpoint/2010/main" val="290872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3CA72F-9B04-47F6-A312-DA7B8318570E}"/>
              </a:ext>
            </a:extLst>
          </p:cNvPr>
          <p:cNvSpPr>
            <a:spLocks noGrp="1"/>
          </p:cNvSpPr>
          <p:nvPr>
            <p:ph type="title"/>
          </p:nvPr>
        </p:nvSpPr>
        <p:spPr>
          <a:xfrm>
            <a:off x="731837" y="1016000"/>
            <a:ext cx="8767269" cy="1039377"/>
          </a:xfrm>
        </p:spPr>
        <p:txBody>
          <a:bodyPr/>
          <a:lstStyle/>
          <a:p>
            <a:r>
              <a:rPr lang="sv-SE"/>
              <a:t>Småland – en stor del av Sverige</a:t>
            </a:r>
          </a:p>
        </p:txBody>
      </p:sp>
      <p:sp>
        <p:nvSpPr>
          <p:cNvPr id="3" name="Platshållare för innehåll 2">
            <a:extLst>
              <a:ext uri="{FF2B5EF4-FFF2-40B4-BE49-F238E27FC236}">
                <a16:creationId xmlns:a16="http://schemas.microsoft.com/office/drawing/2014/main" id="{53E1D82E-E471-439A-8F53-C03E63A755A9}"/>
              </a:ext>
            </a:extLst>
          </p:cNvPr>
          <p:cNvSpPr>
            <a:spLocks noGrp="1"/>
          </p:cNvSpPr>
          <p:nvPr>
            <p:ph idx="1"/>
          </p:nvPr>
        </p:nvSpPr>
        <p:spPr/>
        <p:txBody>
          <a:bodyPr vert="horz" lIns="0" tIns="0" rIns="0" bIns="0" rtlCol="0" anchor="t">
            <a:noAutofit/>
          </a:bodyPr>
          <a:lstStyle/>
          <a:p>
            <a:pPr marL="179070" indent="-179070"/>
            <a:r>
              <a:rPr lang="sv-SE"/>
              <a:t>3 län</a:t>
            </a:r>
          </a:p>
          <a:p>
            <a:pPr lvl="1">
              <a:buFont typeface="Courier New" panose="02070309020205020404" pitchFamily="49" charset="0"/>
              <a:buChar char="o"/>
            </a:pPr>
            <a:r>
              <a:rPr lang="sv-SE"/>
              <a:t>Jönköping</a:t>
            </a:r>
            <a:endParaRPr lang="sv-SE">
              <a:cs typeface="Arial"/>
            </a:endParaRPr>
          </a:p>
          <a:p>
            <a:pPr lvl="1">
              <a:buFont typeface="Courier New" panose="02070309020205020404" pitchFamily="49" charset="0"/>
              <a:buChar char="o"/>
            </a:pPr>
            <a:r>
              <a:rPr lang="sv-SE"/>
              <a:t>Kronoberg</a:t>
            </a:r>
            <a:endParaRPr lang="sv-SE">
              <a:cs typeface="Arial"/>
            </a:endParaRPr>
          </a:p>
          <a:p>
            <a:pPr lvl="1">
              <a:buFont typeface="Courier New" panose="02070309020205020404" pitchFamily="49" charset="0"/>
              <a:buChar char="o"/>
            </a:pPr>
            <a:r>
              <a:rPr lang="sv-SE"/>
              <a:t>Kalmar</a:t>
            </a:r>
            <a:endParaRPr lang="sv-SE">
              <a:cs typeface="Arial"/>
            </a:endParaRPr>
          </a:p>
          <a:p>
            <a:pPr marL="179070" indent="-179070"/>
            <a:r>
              <a:rPr lang="sv-SE"/>
              <a:t>33 kommuner</a:t>
            </a:r>
            <a:endParaRPr lang="sv-SE">
              <a:cs typeface="Arial"/>
            </a:endParaRPr>
          </a:p>
          <a:p>
            <a:pPr marL="179070" indent="-179070"/>
            <a:r>
              <a:rPr lang="sv-SE"/>
              <a:t>818 000 invånare</a:t>
            </a:r>
            <a:endParaRPr lang="sv-SE">
              <a:cs typeface="Arial"/>
            </a:endParaRPr>
          </a:p>
          <a:p>
            <a:pPr marL="179070" indent="-179070"/>
            <a:endParaRPr lang="sv-SE">
              <a:cs typeface="Arial"/>
            </a:endParaRPr>
          </a:p>
          <a:p>
            <a:pPr marL="266700" lvl="1" indent="0" defTabSz="444500">
              <a:buNone/>
            </a:pPr>
            <a:r>
              <a:rPr lang="sv-SE" sz="1600"/>
              <a:t>RF-SISU Smålands kanslier och kontor</a:t>
            </a:r>
            <a:endParaRPr lang="sv-SE" sz="1600">
              <a:cs typeface="Arial"/>
            </a:endParaRPr>
          </a:p>
          <a:p>
            <a:pPr marL="0" indent="0">
              <a:buNone/>
            </a:pPr>
            <a:endParaRPr lang="sv-SE"/>
          </a:p>
          <a:p>
            <a:pPr marL="179070" indent="-179070"/>
            <a:endParaRPr lang="sv-SE">
              <a:cs typeface="Arial"/>
            </a:endParaRPr>
          </a:p>
        </p:txBody>
      </p:sp>
      <p:sp>
        <p:nvSpPr>
          <p:cNvPr id="4" name="Ellips 3">
            <a:extLst>
              <a:ext uri="{FF2B5EF4-FFF2-40B4-BE49-F238E27FC236}">
                <a16:creationId xmlns:a16="http://schemas.microsoft.com/office/drawing/2014/main" id="{3761785D-402A-44DC-B82C-FD3531115377}"/>
              </a:ext>
            </a:extLst>
          </p:cNvPr>
          <p:cNvSpPr/>
          <p:nvPr/>
        </p:nvSpPr>
        <p:spPr>
          <a:xfrm>
            <a:off x="671838" y="5575851"/>
            <a:ext cx="246983" cy="246983"/>
          </a:xfrm>
          <a:prstGeom prst="ellipse">
            <a:avLst/>
          </a:prstGeom>
          <a:solidFill>
            <a:srgbClr val="BC1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519AEDB7-6978-4C8A-BEE3-5121F26FDB32}"/>
              </a:ext>
            </a:extLst>
          </p:cNvPr>
          <p:cNvPicPr>
            <a:picLocks noChangeAspect="1"/>
          </p:cNvPicPr>
          <p:nvPr/>
        </p:nvPicPr>
        <p:blipFill>
          <a:blip r:embed="rId3"/>
          <a:srcRect/>
          <a:stretch/>
        </p:blipFill>
        <p:spPr>
          <a:xfrm>
            <a:off x="6096480" y="2421366"/>
            <a:ext cx="4610400" cy="4108248"/>
          </a:xfrm>
          <a:prstGeom prst="rect">
            <a:avLst/>
          </a:prstGeom>
          <a:effectLst>
            <a:outerShdw blurRad="101600" dist="38100" dir="5400000" algn="ctr" rotWithShape="0">
              <a:srgbClr val="000000">
                <a:alpha val="56000"/>
              </a:srgbClr>
            </a:outerShdw>
          </a:effectLst>
        </p:spPr>
      </p:pic>
    </p:spTree>
    <p:extLst>
      <p:ext uri="{BB962C8B-B14F-4D97-AF65-F5344CB8AC3E}">
        <p14:creationId xmlns:p14="http://schemas.microsoft.com/office/powerpoint/2010/main" val="374230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3CA72F-9B04-47F6-A312-DA7B8318570E}"/>
              </a:ext>
            </a:extLst>
          </p:cNvPr>
          <p:cNvSpPr>
            <a:spLocks noGrp="1"/>
          </p:cNvSpPr>
          <p:nvPr>
            <p:ph type="title"/>
          </p:nvPr>
        </p:nvSpPr>
        <p:spPr>
          <a:xfrm>
            <a:off x="731837" y="1016000"/>
            <a:ext cx="8767269" cy="1039377"/>
          </a:xfrm>
        </p:spPr>
        <p:txBody>
          <a:bodyPr/>
          <a:lstStyle/>
          <a:p>
            <a:r>
              <a:rPr lang="sv-SE"/>
              <a:t>Idrotten i Småland</a:t>
            </a:r>
          </a:p>
        </p:txBody>
      </p:sp>
      <p:sp>
        <p:nvSpPr>
          <p:cNvPr id="3" name="Platshållare för innehåll 2">
            <a:extLst>
              <a:ext uri="{FF2B5EF4-FFF2-40B4-BE49-F238E27FC236}">
                <a16:creationId xmlns:a16="http://schemas.microsoft.com/office/drawing/2014/main" id="{53E1D82E-E471-439A-8F53-C03E63A755A9}"/>
              </a:ext>
            </a:extLst>
          </p:cNvPr>
          <p:cNvSpPr>
            <a:spLocks noGrp="1"/>
          </p:cNvSpPr>
          <p:nvPr>
            <p:ph idx="1"/>
          </p:nvPr>
        </p:nvSpPr>
        <p:spPr/>
        <p:txBody>
          <a:bodyPr/>
          <a:lstStyle/>
          <a:p>
            <a:r>
              <a:rPr lang="sv-SE"/>
              <a:t>1 700 idrottsföreningar</a:t>
            </a:r>
          </a:p>
          <a:p>
            <a:r>
              <a:rPr lang="sv-SE"/>
              <a:t>300 000 medlemmar</a:t>
            </a:r>
          </a:p>
          <a:p>
            <a:r>
              <a:rPr lang="sv-SE"/>
              <a:t>50 000 ledare</a:t>
            </a:r>
          </a:p>
          <a:p>
            <a:r>
              <a:rPr lang="sv-SE"/>
              <a:t>70 specialidrotter</a:t>
            </a:r>
          </a:p>
        </p:txBody>
      </p:sp>
      <p:pic>
        <p:nvPicPr>
          <p:cNvPr id="6" name="Bildobjekt 5">
            <a:extLst>
              <a:ext uri="{FF2B5EF4-FFF2-40B4-BE49-F238E27FC236}">
                <a16:creationId xmlns:a16="http://schemas.microsoft.com/office/drawing/2014/main" id="{A2B62D09-09EB-422A-A216-6426333AB578}"/>
              </a:ext>
            </a:extLst>
          </p:cNvPr>
          <p:cNvPicPr>
            <a:picLocks noChangeAspect="1"/>
          </p:cNvPicPr>
          <p:nvPr/>
        </p:nvPicPr>
        <p:blipFill>
          <a:blip r:embed="rId3"/>
          <a:srcRect/>
          <a:stretch/>
        </p:blipFill>
        <p:spPr>
          <a:xfrm>
            <a:off x="5217706" y="2420938"/>
            <a:ext cx="4635836" cy="3091571"/>
          </a:xfrm>
          <a:prstGeom prst="rect">
            <a:avLst/>
          </a:prstGeom>
        </p:spPr>
      </p:pic>
    </p:spTree>
    <p:extLst>
      <p:ext uri="{BB962C8B-B14F-4D97-AF65-F5344CB8AC3E}">
        <p14:creationId xmlns:p14="http://schemas.microsoft.com/office/powerpoint/2010/main" val="342249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CC0A-81E2-C044-6CB4-0E3A15E36799}"/>
              </a:ext>
            </a:extLst>
          </p:cNvPr>
          <p:cNvSpPr>
            <a:spLocks noGrp="1"/>
          </p:cNvSpPr>
          <p:nvPr>
            <p:ph type="title"/>
          </p:nvPr>
        </p:nvSpPr>
        <p:spPr/>
        <p:txBody>
          <a:bodyPr/>
          <a:lstStyle/>
          <a:p>
            <a:r>
              <a:rPr lang="sv-SE" dirty="0"/>
              <a:t>Föreningsutveckling</a:t>
            </a:r>
          </a:p>
        </p:txBody>
      </p:sp>
      <p:sp>
        <p:nvSpPr>
          <p:cNvPr id="3" name="Platshållare för innehåll 2">
            <a:extLst>
              <a:ext uri="{FF2B5EF4-FFF2-40B4-BE49-F238E27FC236}">
                <a16:creationId xmlns:a16="http://schemas.microsoft.com/office/drawing/2014/main" id="{4607A4AE-7641-68E3-0B39-40010E4B7E18}"/>
              </a:ext>
            </a:extLst>
          </p:cNvPr>
          <p:cNvSpPr>
            <a:spLocks noGrp="1"/>
          </p:cNvSpPr>
          <p:nvPr>
            <p:ph idx="1"/>
          </p:nvPr>
        </p:nvSpPr>
        <p:spPr>
          <a:xfrm>
            <a:off x="725688" y="2420938"/>
            <a:ext cx="9444224" cy="3924300"/>
          </a:xfrm>
        </p:spPr>
        <p:txBody>
          <a:bodyPr/>
          <a:lstStyle/>
          <a:p>
            <a:r>
              <a:rPr lang="sv-SE" dirty="0"/>
              <a:t> Idrottskonsulenter – Förening/Förbund</a:t>
            </a:r>
          </a:p>
          <a:p>
            <a:r>
              <a:rPr lang="sv-SE" dirty="0"/>
              <a:t> Besök – behov, utbud, samverkansplan, aktiviteter, uppföljning</a:t>
            </a:r>
          </a:p>
          <a:p>
            <a:r>
              <a:rPr lang="sv-SE" dirty="0"/>
              <a:t> Prioriterade områden</a:t>
            </a:r>
          </a:p>
          <a:p>
            <a:r>
              <a:rPr lang="sv-SE" dirty="0"/>
              <a:t> Utbildning och folkbildning som metoder</a:t>
            </a:r>
          </a:p>
          <a:p>
            <a:r>
              <a:rPr lang="sv-SE" dirty="0"/>
              <a:t> Rådgivning</a:t>
            </a:r>
          </a:p>
          <a:p>
            <a:r>
              <a:rPr lang="sv-SE" dirty="0"/>
              <a:t> Stöd allmänt</a:t>
            </a:r>
          </a:p>
        </p:txBody>
      </p:sp>
    </p:spTree>
    <p:extLst>
      <p:ext uri="{BB962C8B-B14F-4D97-AF65-F5344CB8AC3E}">
        <p14:creationId xmlns:p14="http://schemas.microsoft.com/office/powerpoint/2010/main" val="28702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E37AB8-B0C6-4F2F-844F-546BC3161950}"/>
              </a:ext>
            </a:extLst>
          </p:cNvPr>
          <p:cNvSpPr>
            <a:spLocks noGrp="1"/>
          </p:cNvSpPr>
          <p:nvPr>
            <p:ph type="title"/>
          </p:nvPr>
        </p:nvSpPr>
        <p:spPr>
          <a:xfrm>
            <a:off x="731837" y="1016000"/>
            <a:ext cx="9058206" cy="1039377"/>
          </a:xfrm>
        </p:spPr>
        <p:txBody>
          <a:bodyPr/>
          <a:lstStyle/>
          <a:p>
            <a:r>
              <a:rPr lang="sv-SE" dirty="0">
                <a:solidFill>
                  <a:srgbClr val="000000"/>
                </a:solidFill>
              </a:rPr>
              <a:t>Prioriterade områden för idrottsföreningar </a:t>
            </a:r>
          </a:p>
        </p:txBody>
      </p:sp>
      <p:sp>
        <p:nvSpPr>
          <p:cNvPr id="3" name="Platshållare för innehåll 2">
            <a:extLst>
              <a:ext uri="{FF2B5EF4-FFF2-40B4-BE49-F238E27FC236}">
                <a16:creationId xmlns:a16="http://schemas.microsoft.com/office/drawing/2014/main" id="{74F0CBD4-EF20-4573-9D7A-938461B41B8C}"/>
              </a:ext>
            </a:extLst>
          </p:cNvPr>
          <p:cNvSpPr>
            <a:spLocks noGrp="1"/>
          </p:cNvSpPr>
          <p:nvPr>
            <p:ph idx="1"/>
          </p:nvPr>
        </p:nvSpPr>
        <p:spPr>
          <a:xfrm>
            <a:off x="761200" y="2420938"/>
            <a:ext cx="5148338" cy="3924300"/>
          </a:xfrm>
        </p:spPr>
        <p:txBody>
          <a:bodyPr vert="horz" lIns="0" tIns="0" rIns="0" bIns="0" rtlCol="0" anchor="t">
            <a:noAutofit/>
          </a:bodyPr>
          <a:lstStyle/>
          <a:p>
            <a:pPr marL="0" indent="0">
              <a:buNone/>
            </a:pPr>
            <a:endParaRPr lang="sv-SE" b="1" dirty="0"/>
          </a:p>
          <a:p>
            <a:pPr marL="179070" indent="-179070"/>
            <a:r>
              <a:rPr lang="sv-SE" dirty="0">
                <a:cs typeface="Arial"/>
              </a:rPr>
              <a:t>Projektstöd barn- och ungdomsidrott</a:t>
            </a:r>
          </a:p>
          <a:p>
            <a:pPr marL="179070" indent="-179070"/>
            <a:r>
              <a:rPr lang="sv-SE" dirty="0"/>
              <a:t>Projektstöd Återstart</a:t>
            </a:r>
            <a:endParaRPr lang="sv-SE" dirty="0">
              <a:cs typeface="Arial"/>
            </a:endParaRPr>
          </a:p>
          <a:p>
            <a:pPr marL="179070" indent="-179070"/>
            <a:r>
              <a:rPr lang="sv-SE" dirty="0"/>
              <a:t>Rörelsesatsningen i skolan</a:t>
            </a:r>
            <a:endParaRPr lang="sv-SE" dirty="0">
              <a:cs typeface="Arial"/>
            </a:endParaRPr>
          </a:p>
          <a:p>
            <a:pPr marL="179070" indent="-179070"/>
            <a:r>
              <a:rPr lang="sv-SE" dirty="0"/>
              <a:t>Anläggningsstöd</a:t>
            </a:r>
            <a:endParaRPr lang="sv-SE" dirty="0">
              <a:cs typeface="Arial"/>
            </a:endParaRPr>
          </a:p>
          <a:p>
            <a:pPr marL="179070" indent="-179070"/>
            <a:r>
              <a:rPr lang="sv-SE" dirty="0"/>
              <a:t>Stöd för inkludering och mångfald</a:t>
            </a:r>
          </a:p>
          <a:p>
            <a:pPr marL="179070" indent="-179070"/>
            <a:r>
              <a:rPr lang="sv-SE" dirty="0">
                <a:cs typeface="Arial"/>
              </a:rPr>
              <a:t>Idrott 65+</a:t>
            </a:r>
          </a:p>
        </p:txBody>
      </p:sp>
    </p:spTree>
    <p:extLst>
      <p:ext uri="{BB962C8B-B14F-4D97-AF65-F5344CB8AC3E}">
        <p14:creationId xmlns:p14="http://schemas.microsoft.com/office/powerpoint/2010/main" val="4972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F7F40CF-4110-42EE-91F7-7E960FFC6D43}"/>
              </a:ext>
            </a:extLst>
          </p:cNvPr>
          <p:cNvSpPr>
            <a:spLocks noGrp="1"/>
          </p:cNvSpPr>
          <p:nvPr>
            <p:ph idx="1"/>
          </p:nvPr>
        </p:nvSpPr>
        <p:spPr>
          <a:xfrm>
            <a:off x="725688" y="2420938"/>
            <a:ext cx="7256731" cy="3909480"/>
          </a:xfrm>
        </p:spPr>
        <p:txBody>
          <a:bodyPr/>
          <a:lstStyle/>
          <a:p>
            <a:pPr>
              <a:lnSpc>
                <a:spcPct val="107000"/>
              </a:lnSpc>
              <a:spcAft>
                <a:spcPts val="800"/>
              </a:spcAft>
            </a:pPr>
            <a:r>
              <a:rPr lang="sv-SE" b="1">
                <a:effectLst/>
                <a:latin typeface="Arial" panose="020B0604020202020204" pitchFamily="34" charset="0"/>
                <a:ea typeface="Calibri" panose="020F0502020204030204" pitchFamily="34" charset="0"/>
                <a:cs typeface="Arial" panose="020B0604020202020204" pitchFamily="34" charset="0"/>
              </a:rPr>
              <a:t>Idrottsservice Småland AB </a:t>
            </a:r>
            <a:r>
              <a:rPr lang="sv-SE">
                <a:effectLst/>
                <a:latin typeface="Arial" panose="020B0604020202020204" pitchFamily="34" charset="0"/>
                <a:ea typeface="Calibri" panose="020F0502020204030204" pitchFamily="34" charset="0"/>
                <a:cs typeface="Arial" panose="020B0604020202020204" pitchFamily="34" charset="0"/>
              </a:rPr>
              <a:t>är RF-SISU Smålands servicebolag.</a:t>
            </a:r>
          </a:p>
          <a:p>
            <a:pPr>
              <a:lnSpc>
                <a:spcPct val="107000"/>
              </a:lnSpc>
              <a:spcAft>
                <a:spcPts val="800"/>
              </a:spcAft>
            </a:pPr>
            <a:r>
              <a:rPr lang="sv-SE">
                <a:effectLst/>
                <a:latin typeface="Arial" panose="020B0604020202020204" pitchFamily="34" charset="0"/>
                <a:ea typeface="Calibri" panose="020F0502020204030204" pitchFamily="34" charset="0"/>
                <a:cs typeface="Arial" panose="020B0604020202020204" pitchFamily="34" charset="0"/>
              </a:rPr>
              <a:t>Många idrottsföreningar och specialdistriktsidrottsförbund (SDF) är i behov av att få hjälp med sin ekonomi, löneadministration och kommunikativa tjänster. Idrottsservice Småland AB skräddarsyr tjänster efter behov, till en idrottsanpassad prisnivå. </a:t>
            </a:r>
          </a:p>
        </p:txBody>
      </p:sp>
      <p:pic>
        <p:nvPicPr>
          <p:cNvPr id="8" name="Bildobjekt 7" descr="En bild som visar text&#10;&#10;Automatiskt genererad beskrivning">
            <a:extLst>
              <a:ext uri="{FF2B5EF4-FFF2-40B4-BE49-F238E27FC236}">
                <a16:creationId xmlns:a16="http://schemas.microsoft.com/office/drawing/2014/main" id="{C9A4CD69-5BA3-4B79-B028-1742055A2939}"/>
              </a:ext>
            </a:extLst>
          </p:cNvPr>
          <p:cNvPicPr>
            <a:picLocks noChangeAspect="1"/>
          </p:cNvPicPr>
          <p:nvPr/>
        </p:nvPicPr>
        <p:blipFill>
          <a:blip r:embed="rId2"/>
          <a:stretch>
            <a:fillRect/>
          </a:stretch>
        </p:blipFill>
        <p:spPr>
          <a:xfrm>
            <a:off x="445793" y="220069"/>
            <a:ext cx="5508391" cy="2200869"/>
          </a:xfrm>
          <a:prstGeom prst="rect">
            <a:avLst/>
          </a:prstGeom>
        </p:spPr>
      </p:pic>
    </p:spTree>
    <p:extLst>
      <p:ext uri="{BB962C8B-B14F-4D97-AF65-F5344CB8AC3E}">
        <p14:creationId xmlns:p14="http://schemas.microsoft.com/office/powerpoint/2010/main" val="379429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462F09-0A75-48EE-92B2-9534049A08C9}"/>
              </a:ext>
            </a:extLst>
          </p:cNvPr>
          <p:cNvSpPr>
            <a:spLocks noGrp="1"/>
          </p:cNvSpPr>
          <p:nvPr>
            <p:ph type="title"/>
          </p:nvPr>
        </p:nvSpPr>
        <p:spPr/>
        <p:txBody>
          <a:bodyPr/>
          <a:lstStyle/>
          <a:p>
            <a:r>
              <a:rPr lang="sv-SE" dirty="0"/>
              <a:t>Folkbildning inom idrottsrörelsen</a:t>
            </a:r>
          </a:p>
        </p:txBody>
      </p:sp>
      <p:pic>
        <p:nvPicPr>
          <p:cNvPr id="5" name="Bildobjekt 4">
            <a:hlinkClick r:id="rId3"/>
            <a:extLst>
              <a:ext uri="{FF2B5EF4-FFF2-40B4-BE49-F238E27FC236}">
                <a16:creationId xmlns:a16="http://schemas.microsoft.com/office/drawing/2014/main" id="{21E4FDF7-82A8-4E8F-B692-22C9269CABD0}"/>
              </a:ext>
            </a:extLst>
          </p:cNvPr>
          <p:cNvPicPr>
            <a:picLocks noChangeAspect="1"/>
          </p:cNvPicPr>
          <p:nvPr/>
        </p:nvPicPr>
        <p:blipFill>
          <a:blip r:embed="rId4"/>
          <a:stretch>
            <a:fillRect/>
          </a:stretch>
        </p:blipFill>
        <p:spPr>
          <a:xfrm>
            <a:off x="731838" y="2356984"/>
            <a:ext cx="7038295" cy="4113211"/>
          </a:xfrm>
          <a:prstGeom prst="rect">
            <a:avLst/>
          </a:prstGeom>
        </p:spPr>
      </p:pic>
    </p:spTree>
    <p:extLst>
      <p:ext uri="{BB962C8B-B14F-4D97-AF65-F5344CB8AC3E}">
        <p14:creationId xmlns:p14="http://schemas.microsoft.com/office/powerpoint/2010/main" val="28072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EAD7FF-4329-45F6-9EBA-DEB4C4C892BD}"/>
              </a:ext>
            </a:extLst>
          </p:cNvPr>
          <p:cNvSpPr>
            <a:spLocks noGrp="1"/>
          </p:cNvSpPr>
          <p:nvPr>
            <p:ph type="title"/>
          </p:nvPr>
        </p:nvSpPr>
        <p:spPr>
          <a:xfrm>
            <a:off x="728368" y="1029496"/>
            <a:ext cx="9072580" cy="1031080"/>
          </a:xfrm>
        </p:spPr>
        <p:txBody>
          <a:bodyPr/>
          <a:lstStyle/>
          <a:p>
            <a:r>
              <a:rPr lang="sv-SE"/>
              <a:t>SISU Idrottsutbildarna</a:t>
            </a:r>
            <a:br>
              <a:rPr lang="sv-SE"/>
            </a:br>
            <a:r>
              <a:rPr lang="sv-SE"/>
              <a:t>– idrottsrörelsens studieförbund</a:t>
            </a:r>
          </a:p>
        </p:txBody>
      </p:sp>
      <p:sp>
        <p:nvSpPr>
          <p:cNvPr id="3" name="Platshållare för text 2">
            <a:extLst>
              <a:ext uri="{FF2B5EF4-FFF2-40B4-BE49-F238E27FC236}">
                <a16:creationId xmlns:a16="http://schemas.microsoft.com/office/drawing/2014/main" id="{B660C35C-45B2-4C35-9627-673A01EA84A8}"/>
              </a:ext>
            </a:extLst>
          </p:cNvPr>
          <p:cNvSpPr>
            <a:spLocks noGrp="1"/>
          </p:cNvSpPr>
          <p:nvPr>
            <p:ph type="body" sz="quarter" idx="13"/>
          </p:nvPr>
        </p:nvSpPr>
        <p:spPr>
          <a:xfrm>
            <a:off x="725689" y="2420938"/>
            <a:ext cx="5897053" cy="3924300"/>
          </a:xfrm>
        </p:spPr>
        <p:txBody>
          <a:bodyPr/>
          <a:lstStyle/>
          <a:p>
            <a:r>
              <a:rPr lang="sv-SE" b="1"/>
              <a:t>Bilda och utbilda:</a:t>
            </a:r>
          </a:p>
          <a:p>
            <a:pPr marL="342900" indent="-342900">
              <a:buFont typeface="Arial" panose="020B0604020202020204" pitchFamily="34" charset="0"/>
              <a:buChar char="•"/>
            </a:pPr>
            <a:r>
              <a:rPr lang="sv-SE"/>
              <a:t>Bidra till att utveckla individer som i olika roller finns engagerade inom idrottsrörelsens föreningar och förbund</a:t>
            </a:r>
          </a:p>
          <a:p>
            <a:pPr marL="342900" indent="-342900">
              <a:buFont typeface="Arial" panose="020B0604020202020204" pitchFamily="34" charset="0"/>
              <a:buChar char="•"/>
            </a:pPr>
            <a:r>
              <a:rPr lang="sv-SE"/>
              <a:t>I roller som processledare och utbildare stödja föreningar och förbund i sitt utvecklingsarbete utifrån behov och förutsättningar </a:t>
            </a:r>
          </a:p>
          <a:p>
            <a:pPr marL="342900" indent="-342900">
              <a:buFont typeface="Arial" panose="020B0604020202020204" pitchFamily="34" charset="0"/>
              <a:buChar char="•"/>
            </a:pPr>
            <a:r>
              <a:rPr lang="sv-SE"/>
              <a:t>Tillhandahålla attraktiva pedagogiska metoder och utbildningsmaterial för bildnings- och utbildningsverksamhet</a:t>
            </a:r>
          </a:p>
          <a:p>
            <a:endParaRPr lang="sv-SE"/>
          </a:p>
        </p:txBody>
      </p:sp>
    </p:spTree>
    <p:extLst>
      <p:ext uri="{BB962C8B-B14F-4D97-AF65-F5344CB8AC3E}">
        <p14:creationId xmlns:p14="http://schemas.microsoft.com/office/powerpoint/2010/main" val="337060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AA1723-6841-ED17-35E8-9367531D1C63}"/>
              </a:ext>
            </a:extLst>
          </p:cNvPr>
          <p:cNvSpPr>
            <a:spLocks noGrp="1"/>
          </p:cNvSpPr>
          <p:nvPr>
            <p:ph type="title"/>
          </p:nvPr>
        </p:nvSpPr>
        <p:spPr>
          <a:xfrm>
            <a:off x="731837" y="1016000"/>
            <a:ext cx="9571889" cy="1039377"/>
          </a:xfrm>
        </p:spPr>
        <p:txBody>
          <a:bodyPr/>
          <a:lstStyle/>
          <a:p>
            <a:r>
              <a:rPr lang="sv-SE" dirty="0"/>
              <a:t>Verksamhetsformer       Målgrupper</a:t>
            </a:r>
          </a:p>
        </p:txBody>
      </p:sp>
      <p:sp>
        <p:nvSpPr>
          <p:cNvPr id="3" name="Platshållare för innehåll 2">
            <a:extLst>
              <a:ext uri="{FF2B5EF4-FFF2-40B4-BE49-F238E27FC236}">
                <a16:creationId xmlns:a16="http://schemas.microsoft.com/office/drawing/2014/main" id="{EA1E31C9-1A2F-4D9A-0F39-DD9B54B4DEAB}"/>
              </a:ext>
            </a:extLst>
          </p:cNvPr>
          <p:cNvSpPr>
            <a:spLocks noGrp="1"/>
          </p:cNvSpPr>
          <p:nvPr>
            <p:ph idx="1"/>
          </p:nvPr>
        </p:nvSpPr>
        <p:spPr>
          <a:xfrm>
            <a:off x="725688" y="2420938"/>
            <a:ext cx="9812214" cy="3924300"/>
          </a:xfrm>
        </p:spPr>
        <p:txBody>
          <a:bodyPr/>
          <a:lstStyle/>
          <a:p>
            <a:r>
              <a:rPr lang="sv-SE" dirty="0" err="1"/>
              <a:t>Lärgrupp</a:t>
            </a:r>
            <a:r>
              <a:rPr lang="sv-SE" dirty="0"/>
              <a:t>						Organisationsledare</a:t>
            </a:r>
          </a:p>
          <a:p>
            <a:r>
              <a:rPr lang="sv-SE" dirty="0"/>
              <a:t> Kurs							Aktivitetsledare</a:t>
            </a:r>
          </a:p>
          <a:p>
            <a:r>
              <a:rPr lang="sv-SE" dirty="0"/>
              <a:t> Process						Aktiva</a:t>
            </a:r>
          </a:p>
          <a:p>
            <a:r>
              <a:rPr lang="sv-SE" dirty="0"/>
              <a:t> Föreläsning						Föräldrar</a:t>
            </a:r>
          </a:p>
          <a:p>
            <a:r>
              <a:rPr lang="sv-SE" dirty="0"/>
              <a:t> Kulturarrangemang					Funktionärer</a:t>
            </a:r>
          </a:p>
          <a:p>
            <a:pPr marL="0" indent="0">
              <a:buNone/>
            </a:pPr>
            <a:r>
              <a:rPr lang="sv-SE" dirty="0"/>
              <a:t>							Övriga</a:t>
            </a:r>
          </a:p>
          <a:p>
            <a:r>
              <a:rPr lang="sv-SE" dirty="0" err="1"/>
              <a:t>Idrottonline</a:t>
            </a:r>
            <a:r>
              <a:rPr lang="sv-SE" dirty="0"/>
              <a:t> redovisning/Ekonomi			</a:t>
            </a:r>
          </a:p>
          <a:p>
            <a:pPr marL="0" indent="0">
              <a:buNone/>
            </a:pPr>
            <a:endParaRPr lang="sv-SE" dirty="0"/>
          </a:p>
        </p:txBody>
      </p:sp>
    </p:spTree>
    <p:extLst>
      <p:ext uri="{BB962C8B-B14F-4D97-AF65-F5344CB8AC3E}">
        <p14:creationId xmlns:p14="http://schemas.microsoft.com/office/powerpoint/2010/main" val="243349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CC0A-81E2-C044-6CB4-0E3A15E36799}"/>
              </a:ext>
            </a:extLst>
          </p:cNvPr>
          <p:cNvSpPr>
            <a:spLocks noGrp="1"/>
          </p:cNvSpPr>
          <p:nvPr>
            <p:ph type="title"/>
          </p:nvPr>
        </p:nvSpPr>
        <p:spPr>
          <a:xfrm>
            <a:off x="731838" y="1016001"/>
            <a:ext cx="9527284" cy="667834"/>
          </a:xfrm>
        </p:spPr>
        <p:txBody>
          <a:bodyPr/>
          <a:lstStyle/>
          <a:p>
            <a:r>
              <a:rPr lang="sv-SE" dirty="0"/>
              <a:t>Föreningsutveckling exempel </a:t>
            </a:r>
          </a:p>
        </p:txBody>
      </p:sp>
      <p:sp>
        <p:nvSpPr>
          <p:cNvPr id="3" name="Platshållare för innehåll 2">
            <a:extLst>
              <a:ext uri="{FF2B5EF4-FFF2-40B4-BE49-F238E27FC236}">
                <a16:creationId xmlns:a16="http://schemas.microsoft.com/office/drawing/2014/main" id="{4607A4AE-7641-68E3-0B39-40010E4B7E18}"/>
              </a:ext>
            </a:extLst>
          </p:cNvPr>
          <p:cNvSpPr>
            <a:spLocks noGrp="1"/>
          </p:cNvSpPr>
          <p:nvPr>
            <p:ph idx="1"/>
          </p:nvPr>
        </p:nvSpPr>
        <p:spPr>
          <a:xfrm>
            <a:off x="725688" y="1828799"/>
            <a:ext cx="9968332" cy="4951141"/>
          </a:xfrm>
        </p:spPr>
        <p:txBody>
          <a:bodyPr/>
          <a:lstStyle/>
          <a:p>
            <a:r>
              <a:rPr lang="sv-SE" dirty="0"/>
              <a:t> Styrelsen</a:t>
            </a:r>
          </a:p>
          <a:p>
            <a:r>
              <a:rPr lang="sv-SE" dirty="0"/>
              <a:t> Valberedningen</a:t>
            </a:r>
          </a:p>
          <a:p>
            <a:r>
              <a:rPr lang="sv-SE" dirty="0"/>
              <a:t> </a:t>
            </a:r>
            <a:r>
              <a:rPr lang="sv-SE" dirty="0" err="1"/>
              <a:t>Kommittèer</a:t>
            </a:r>
            <a:r>
              <a:rPr lang="sv-SE" dirty="0"/>
              <a:t>/sektioner</a:t>
            </a:r>
          </a:p>
          <a:p>
            <a:r>
              <a:rPr lang="sv-SE" dirty="0"/>
              <a:t> Anläggningsgrupp/Evenemangsgrupp</a:t>
            </a:r>
          </a:p>
          <a:p>
            <a:r>
              <a:rPr lang="sv-SE" dirty="0"/>
              <a:t> Årsmöte</a:t>
            </a:r>
          </a:p>
          <a:p>
            <a:r>
              <a:rPr lang="sv-SE" dirty="0"/>
              <a:t> Ungdomsavslutning</a:t>
            </a:r>
          </a:p>
          <a:p>
            <a:r>
              <a:rPr lang="sv-SE" dirty="0"/>
              <a:t> Utbildning aktiva</a:t>
            </a:r>
          </a:p>
          <a:p>
            <a:r>
              <a:rPr lang="sv-SE" dirty="0"/>
              <a:t> Nybörjarutbildning</a:t>
            </a:r>
          </a:p>
          <a:p>
            <a:r>
              <a:rPr lang="sv-SE" dirty="0"/>
              <a:t> Ledarträffar</a:t>
            </a:r>
          </a:p>
        </p:txBody>
      </p:sp>
    </p:spTree>
    <p:extLst>
      <p:ext uri="{BB962C8B-B14F-4D97-AF65-F5344CB8AC3E}">
        <p14:creationId xmlns:p14="http://schemas.microsoft.com/office/powerpoint/2010/main" val="8989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D0B2FE-BB8E-47C8-A27E-D9D74C2A46B7}"/>
              </a:ext>
            </a:extLst>
          </p:cNvPr>
          <p:cNvSpPr>
            <a:spLocks noGrp="1"/>
          </p:cNvSpPr>
          <p:nvPr>
            <p:ph type="title"/>
          </p:nvPr>
        </p:nvSpPr>
        <p:spPr/>
        <p:txBody>
          <a:bodyPr/>
          <a:lstStyle/>
          <a:p>
            <a:r>
              <a:rPr lang="sv-SE" dirty="0"/>
              <a:t>Incheckning och Agenda</a:t>
            </a:r>
          </a:p>
        </p:txBody>
      </p:sp>
      <p:sp>
        <p:nvSpPr>
          <p:cNvPr id="5" name="Platshållare för text 4">
            <a:extLst>
              <a:ext uri="{FF2B5EF4-FFF2-40B4-BE49-F238E27FC236}">
                <a16:creationId xmlns:a16="http://schemas.microsoft.com/office/drawing/2014/main" id="{E4BF39C0-907B-4B96-9F07-52B50A6FE48A}"/>
              </a:ext>
            </a:extLst>
          </p:cNvPr>
          <p:cNvSpPr>
            <a:spLocks noGrp="1"/>
          </p:cNvSpPr>
          <p:nvPr>
            <p:ph type="body" sz="quarter" idx="13"/>
          </p:nvPr>
        </p:nvSpPr>
        <p:spPr>
          <a:xfrm>
            <a:off x="725688" y="2420938"/>
            <a:ext cx="8451766" cy="3924300"/>
          </a:xfrm>
        </p:spPr>
        <p:txBody>
          <a:bodyPr vert="horz" lIns="0" tIns="0" rIns="0" bIns="0" rtlCol="0" anchor="t">
            <a:noAutofit/>
          </a:bodyPr>
          <a:lstStyle/>
          <a:p>
            <a:pPr marL="342900" indent="-342900">
              <a:buFont typeface="Arial" panose="020B0604020202020204" pitchFamily="34" charset="0"/>
              <a:buChar char="•"/>
            </a:pPr>
            <a:r>
              <a:rPr lang="sv-SE" dirty="0"/>
              <a:t>Incheckning/Presentation</a:t>
            </a:r>
          </a:p>
          <a:p>
            <a:pPr marL="342900" indent="-342900">
              <a:buFont typeface="Arial" panose="020B0604020202020204" pitchFamily="34" charset="0"/>
              <a:buChar char="•"/>
            </a:pPr>
            <a:r>
              <a:rPr lang="sv-SE" dirty="0"/>
              <a:t>RF-SISU och RF-SISU Småland – organisation, arbetssätt och stöd</a:t>
            </a:r>
          </a:p>
          <a:p>
            <a:pPr marL="342900" indent="-342900">
              <a:buFont typeface="Arial" panose="020B0604020202020204" pitchFamily="34" charset="0"/>
              <a:buChar char="•"/>
            </a:pPr>
            <a:r>
              <a:rPr lang="sv-SE" dirty="0"/>
              <a:t>Föreningsutveckling</a:t>
            </a:r>
          </a:p>
          <a:p>
            <a:pPr marL="342900" indent="-342900">
              <a:buFont typeface="Arial" panose="020B0604020202020204" pitchFamily="34" charset="0"/>
              <a:buChar char="•"/>
            </a:pPr>
            <a:r>
              <a:rPr lang="sv-SE" dirty="0"/>
              <a:t>Folkbildning och Utbildning som utvecklingsmetoder</a:t>
            </a:r>
          </a:p>
          <a:p>
            <a:pPr marL="342900" indent="-342900">
              <a:buFont typeface="Arial" panose="020B0604020202020204" pitchFamily="34" charset="0"/>
              <a:buChar char="•"/>
            </a:pPr>
            <a:r>
              <a:rPr lang="sv-SE" dirty="0">
                <a:cs typeface="Arial"/>
              </a:rPr>
              <a:t>Ev. gruppreflektion </a:t>
            </a:r>
          </a:p>
          <a:p>
            <a:pPr marL="342900" indent="-342900">
              <a:buFont typeface="Arial" panose="020B0604020202020204" pitchFamily="34" charset="0"/>
              <a:buChar char="•"/>
            </a:pPr>
            <a:r>
              <a:rPr lang="sv-SE" dirty="0"/>
              <a:t>Sammanfattning och utcheckning</a:t>
            </a:r>
          </a:p>
        </p:txBody>
      </p:sp>
    </p:spTree>
    <p:extLst>
      <p:ext uri="{BB962C8B-B14F-4D97-AF65-F5344CB8AC3E}">
        <p14:creationId xmlns:p14="http://schemas.microsoft.com/office/powerpoint/2010/main" val="324913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CC0A-81E2-C044-6CB4-0E3A15E36799}"/>
              </a:ext>
            </a:extLst>
          </p:cNvPr>
          <p:cNvSpPr>
            <a:spLocks noGrp="1"/>
          </p:cNvSpPr>
          <p:nvPr>
            <p:ph type="title"/>
          </p:nvPr>
        </p:nvSpPr>
        <p:spPr/>
        <p:txBody>
          <a:bodyPr/>
          <a:lstStyle/>
          <a:p>
            <a:r>
              <a:rPr lang="sv-SE" dirty="0"/>
              <a:t>Utbildning</a:t>
            </a:r>
          </a:p>
        </p:txBody>
      </p:sp>
      <p:sp>
        <p:nvSpPr>
          <p:cNvPr id="3" name="Platshållare för innehåll 2">
            <a:extLst>
              <a:ext uri="{FF2B5EF4-FFF2-40B4-BE49-F238E27FC236}">
                <a16:creationId xmlns:a16="http://schemas.microsoft.com/office/drawing/2014/main" id="{4607A4AE-7641-68E3-0B39-40010E4B7E18}"/>
              </a:ext>
            </a:extLst>
          </p:cNvPr>
          <p:cNvSpPr>
            <a:spLocks noGrp="1"/>
          </p:cNvSpPr>
          <p:nvPr>
            <p:ph idx="1"/>
          </p:nvPr>
        </p:nvSpPr>
        <p:spPr/>
        <p:txBody>
          <a:bodyPr/>
          <a:lstStyle/>
          <a:p>
            <a:r>
              <a:rPr lang="sv-SE" dirty="0"/>
              <a:t> Kurser i olika ämnen</a:t>
            </a:r>
          </a:p>
          <a:p>
            <a:r>
              <a:rPr lang="sv-SE" dirty="0"/>
              <a:t> Mötesplatser med speciell inriktning</a:t>
            </a:r>
          </a:p>
          <a:p>
            <a:r>
              <a:rPr lang="sv-SE" dirty="0"/>
              <a:t> Kommunvisa utbildningar</a:t>
            </a:r>
          </a:p>
          <a:p>
            <a:r>
              <a:rPr lang="sv-SE" dirty="0"/>
              <a:t> Även möjlighet att köra i IF</a:t>
            </a:r>
          </a:p>
        </p:txBody>
      </p:sp>
    </p:spTree>
    <p:extLst>
      <p:ext uri="{BB962C8B-B14F-4D97-AF65-F5344CB8AC3E}">
        <p14:creationId xmlns:p14="http://schemas.microsoft.com/office/powerpoint/2010/main" val="29660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CC0A-81E2-C044-6CB4-0E3A15E36799}"/>
              </a:ext>
            </a:extLst>
          </p:cNvPr>
          <p:cNvSpPr>
            <a:spLocks noGrp="1"/>
          </p:cNvSpPr>
          <p:nvPr>
            <p:ph type="title"/>
          </p:nvPr>
        </p:nvSpPr>
        <p:spPr/>
        <p:txBody>
          <a:bodyPr/>
          <a:lstStyle/>
          <a:p>
            <a:r>
              <a:rPr lang="sv-SE" dirty="0"/>
              <a:t>Gruppreflektion</a:t>
            </a:r>
          </a:p>
        </p:txBody>
      </p:sp>
      <p:sp>
        <p:nvSpPr>
          <p:cNvPr id="3" name="Platshållare för innehåll 2">
            <a:extLst>
              <a:ext uri="{FF2B5EF4-FFF2-40B4-BE49-F238E27FC236}">
                <a16:creationId xmlns:a16="http://schemas.microsoft.com/office/drawing/2014/main" id="{4607A4AE-7641-68E3-0B39-40010E4B7E18}"/>
              </a:ext>
            </a:extLst>
          </p:cNvPr>
          <p:cNvSpPr>
            <a:spLocks noGrp="1"/>
          </p:cNvSpPr>
          <p:nvPr>
            <p:ph idx="1"/>
          </p:nvPr>
        </p:nvSpPr>
        <p:spPr>
          <a:xfrm>
            <a:off x="725688" y="2420938"/>
            <a:ext cx="10269414" cy="3924300"/>
          </a:xfrm>
        </p:spPr>
        <p:txBody>
          <a:bodyPr/>
          <a:lstStyle/>
          <a:p>
            <a:r>
              <a:rPr lang="sv-SE" dirty="0"/>
              <a:t> Har ni någon kontakt med idrottskonsulent idag?</a:t>
            </a:r>
          </a:p>
          <a:p>
            <a:r>
              <a:rPr lang="sv-SE" dirty="0"/>
              <a:t> Har ni något pågående eller planerat utvecklingsarbete just nu?</a:t>
            </a:r>
          </a:p>
          <a:p>
            <a:r>
              <a:rPr lang="sv-SE" dirty="0"/>
              <a:t> Frågor till Micke?</a:t>
            </a:r>
          </a:p>
        </p:txBody>
      </p:sp>
    </p:spTree>
    <p:extLst>
      <p:ext uri="{BB962C8B-B14F-4D97-AF65-F5344CB8AC3E}">
        <p14:creationId xmlns:p14="http://schemas.microsoft.com/office/powerpoint/2010/main" val="283778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EAD7FF-4329-45F6-9EBA-DEB4C4C892BD}"/>
              </a:ext>
            </a:extLst>
          </p:cNvPr>
          <p:cNvSpPr>
            <a:spLocks noGrp="1"/>
          </p:cNvSpPr>
          <p:nvPr>
            <p:ph type="title"/>
          </p:nvPr>
        </p:nvSpPr>
        <p:spPr/>
        <p:txBody>
          <a:bodyPr/>
          <a:lstStyle/>
          <a:p>
            <a:r>
              <a:rPr lang="sv-SE"/>
              <a:t>För mer information</a:t>
            </a:r>
          </a:p>
        </p:txBody>
      </p:sp>
      <p:sp>
        <p:nvSpPr>
          <p:cNvPr id="3" name="Platshållare för text 2">
            <a:extLst>
              <a:ext uri="{FF2B5EF4-FFF2-40B4-BE49-F238E27FC236}">
                <a16:creationId xmlns:a16="http://schemas.microsoft.com/office/drawing/2014/main" id="{B660C35C-45B2-4C35-9627-673A01EA84A8}"/>
              </a:ext>
            </a:extLst>
          </p:cNvPr>
          <p:cNvSpPr>
            <a:spLocks noGrp="1"/>
          </p:cNvSpPr>
          <p:nvPr>
            <p:ph type="body" sz="quarter" idx="13"/>
          </p:nvPr>
        </p:nvSpPr>
        <p:spPr>
          <a:xfrm>
            <a:off x="725689" y="2681056"/>
            <a:ext cx="6411958" cy="3664182"/>
          </a:xfrm>
        </p:spPr>
        <p:txBody>
          <a:bodyPr/>
          <a:lstStyle/>
          <a:p>
            <a:pPr defTabSz="1527175"/>
            <a:r>
              <a:rPr lang="sv-SE" sz="1600" b="1" dirty="0"/>
              <a:t>KONTAKT:</a:t>
            </a:r>
            <a:r>
              <a:rPr lang="sv-SE" dirty="0"/>
              <a:t>	smaland@rfsisu.se</a:t>
            </a:r>
          </a:p>
          <a:p>
            <a:pPr defTabSz="1527175">
              <a:spcBef>
                <a:spcPts val="0"/>
              </a:spcBef>
            </a:pPr>
            <a:r>
              <a:rPr lang="sv-SE" dirty="0"/>
              <a:t>	namn.namnsson@rfsisu.se</a:t>
            </a:r>
          </a:p>
          <a:p>
            <a:pPr defTabSz="1527175"/>
            <a:r>
              <a:rPr lang="sv-SE" sz="1600" b="1" dirty="0"/>
              <a:t>HEMSIDA:</a:t>
            </a:r>
            <a:r>
              <a:rPr lang="sv-SE" dirty="0"/>
              <a:t>	rfsisu.se/</a:t>
            </a:r>
            <a:r>
              <a:rPr lang="sv-SE" dirty="0" err="1"/>
              <a:t>smaland</a:t>
            </a:r>
            <a:endParaRPr lang="sv-SE" dirty="0"/>
          </a:p>
          <a:p>
            <a:pPr defTabSz="1527175"/>
            <a:r>
              <a:rPr lang="sv-SE" sz="1600" b="1" dirty="0"/>
              <a:t>FACEBOOK:</a:t>
            </a:r>
            <a:r>
              <a:rPr lang="sv-SE" dirty="0"/>
              <a:t>	RF- SISU </a:t>
            </a:r>
            <a:r>
              <a:rPr lang="sv-SE" dirty="0" err="1"/>
              <a:t>Smaland</a:t>
            </a:r>
            <a:endParaRPr lang="sv-SE" dirty="0"/>
          </a:p>
          <a:p>
            <a:pPr defTabSz="1527175"/>
            <a:r>
              <a:rPr lang="sv-SE" sz="1600" b="1" dirty="0"/>
              <a:t>INSTAGRAM:</a:t>
            </a:r>
            <a:r>
              <a:rPr lang="sv-SE" dirty="0"/>
              <a:t>	</a:t>
            </a:r>
            <a:r>
              <a:rPr lang="sv-SE" dirty="0" err="1"/>
              <a:t>rfsisu.smaland</a:t>
            </a:r>
            <a:endParaRPr lang="sv-SE" dirty="0"/>
          </a:p>
        </p:txBody>
      </p:sp>
      <p:pic>
        <p:nvPicPr>
          <p:cNvPr id="4" name="Bildobjekt 3">
            <a:extLst>
              <a:ext uri="{FF2B5EF4-FFF2-40B4-BE49-F238E27FC236}">
                <a16:creationId xmlns:a16="http://schemas.microsoft.com/office/drawing/2014/main" id="{EEBA76D2-D31D-48DC-8E99-F6E32E4DEECA}"/>
              </a:ext>
            </a:extLst>
          </p:cNvPr>
          <p:cNvPicPr>
            <a:picLocks noChangeAspect="1"/>
          </p:cNvPicPr>
          <p:nvPr/>
        </p:nvPicPr>
        <p:blipFill>
          <a:blip r:embed="rId3"/>
          <a:srcRect/>
          <a:stretch/>
        </p:blipFill>
        <p:spPr>
          <a:xfrm rot="689997">
            <a:off x="7216681" y="1719121"/>
            <a:ext cx="3065927" cy="45988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986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ACC0A-81E2-C044-6CB4-0E3A15E36799}"/>
              </a:ext>
            </a:extLst>
          </p:cNvPr>
          <p:cNvSpPr>
            <a:spLocks noGrp="1"/>
          </p:cNvSpPr>
          <p:nvPr>
            <p:ph type="title"/>
          </p:nvPr>
        </p:nvSpPr>
        <p:spPr/>
        <p:txBody>
          <a:bodyPr/>
          <a:lstStyle/>
          <a:p>
            <a:r>
              <a:rPr lang="sv-SE" dirty="0"/>
              <a:t>Sammanfattning</a:t>
            </a:r>
          </a:p>
        </p:txBody>
      </p:sp>
      <p:sp>
        <p:nvSpPr>
          <p:cNvPr id="3" name="Platshållare för innehåll 2">
            <a:extLst>
              <a:ext uri="{FF2B5EF4-FFF2-40B4-BE49-F238E27FC236}">
                <a16:creationId xmlns:a16="http://schemas.microsoft.com/office/drawing/2014/main" id="{4607A4AE-7641-68E3-0B39-40010E4B7E18}"/>
              </a:ext>
            </a:extLst>
          </p:cNvPr>
          <p:cNvSpPr>
            <a:spLocks noGrp="1"/>
          </p:cNvSpPr>
          <p:nvPr>
            <p:ph idx="1"/>
          </p:nvPr>
        </p:nvSpPr>
        <p:spPr>
          <a:xfrm>
            <a:off x="725688" y="2420938"/>
            <a:ext cx="9053932" cy="3924300"/>
          </a:xfrm>
        </p:spPr>
        <p:txBody>
          <a:bodyPr/>
          <a:lstStyle/>
          <a:p>
            <a:r>
              <a:rPr lang="sv-SE" dirty="0"/>
              <a:t> PP + några material via Henrik </a:t>
            </a:r>
          </a:p>
          <a:p>
            <a:r>
              <a:rPr lang="sv-SE" dirty="0"/>
              <a:t> Ta del av info från SF, SDF och RF-SISU Småland – ansvar</a:t>
            </a:r>
          </a:p>
          <a:p>
            <a:r>
              <a:rPr lang="sv-SE" dirty="0"/>
              <a:t> Var med på mötesplatser – flera som representerar</a:t>
            </a:r>
          </a:p>
          <a:p>
            <a:endParaRPr lang="sv-SE" dirty="0"/>
          </a:p>
          <a:p>
            <a:pPr marL="0" indent="0">
              <a:buNone/>
            </a:pPr>
            <a:endParaRPr lang="sv-SE" dirty="0"/>
          </a:p>
          <a:p>
            <a:r>
              <a:rPr lang="sv-SE" dirty="0"/>
              <a:t> Viktigaste medskicket – etablera en löpande kontakt med er idrottskonsulent</a:t>
            </a:r>
          </a:p>
          <a:p>
            <a:pPr marL="0" indent="0">
              <a:buNone/>
            </a:pPr>
            <a:endParaRPr lang="sv-SE" dirty="0"/>
          </a:p>
        </p:txBody>
      </p:sp>
    </p:spTree>
    <p:extLst>
      <p:ext uri="{BB962C8B-B14F-4D97-AF65-F5344CB8AC3E}">
        <p14:creationId xmlns:p14="http://schemas.microsoft.com/office/powerpoint/2010/main" val="235471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9D487D-14E6-41D9-9E09-84AE043D78F6}"/>
              </a:ext>
            </a:extLst>
          </p:cNvPr>
          <p:cNvSpPr>
            <a:spLocks noGrp="1"/>
          </p:cNvSpPr>
          <p:nvPr>
            <p:ph type="ctrTitle"/>
          </p:nvPr>
        </p:nvSpPr>
        <p:spPr/>
        <p:txBody>
          <a:bodyPr/>
          <a:lstStyle/>
          <a:p>
            <a:r>
              <a:rPr lang="sv-SE"/>
              <a:t>Tack för idag!</a:t>
            </a:r>
          </a:p>
        </p:txBody>
      </p:sp>
    </p:spTree>
    <p:extLst>
      <p:ext uri="{BB962C8B-B14F-4D97-AF65-F5344CB8AC3E}">
        <p14:creationId xmlns:p14="http://schemas.microsoft.com/office/powerpoint/2010/main" val="287850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D0B2FE-BB8E-47C8-A27E-D9D74C2A46B7}"/>
              </a:ext>
            </a:extLst>
          </p:cNvPr>
          <p:cNvSpPr>
            <a:spLocks noGrp="1"/>
          </p:cNvSpPr>
          <p:nvPr>
            <p:ph type="title"/>
          </p:nvPr>
        </p:nvSpPr>
        <p:spPr/>
        <p:txBody>
          <a:bodyPr/>
          <a:lstStyle/>
          <a:p>
            <a:r>
              <a:rPr lang="sv-SE" dirty="0"/>
              <a:t>Presentation</a:t>
            </a:r>
          </a:p>
        </p:txBody>
      </p:sp>
      <p:sp>
        <p:nvSpPr>
          <p:cNvPr id="5" name="Platshållare för text 4">
            <a:extLst>
              <a:ext uri="{FF2B5EF4-FFF2-40B4-BE49-F238E27FC236}">
                <a16:creationId xmlns:a16="http://schemas.microsoft.com/office/drawing/2014/main" id="{E4BF39C0-907B-4B96-9F07-52B50A6FE48A}"/>
              </a:ext>
            </a:extLst>
          </p:cNvPr>
          <p:cNvSpPr>
            <a:spLocks noGrp="1"/>
          </p:cNvSpPr>
          <p:nvPr>
            <p:ph type="body" sz="quarter" idx="13"/>
          </p:nvPr>
        </p:nvSpPr>
        <p:spPr>
          <a:xfrm>
            <a:off x="725688" y="2420938"/>
            <a:ext cx="8451766" cy="3924300"/>
          </a:xfrm>
        </p:spPr>
        <p:txBody>
          <a:bodyPr vert="horz" lIns="0" tIns="0" rIns="0" bIns="0" rtlCol="0" anchor="t">
            <a:noAutofit/>
          </a:bodyPr>
          <a:lstStyle/>
          <a:p>
            <a:r>
              <a:rPr lang="sv-SE" sz="2400" b="1" dirty="0"/>
              <a:t>Mikael Fagerström</a:t>
            </a:r>
          </a:p>
          <a:p>
            <a:r>
              <a:rPr lang="sv-SE" sz="2400" dirty="0"/>
              <a:t>Verksamhetschef, RF-SISU Småland</a:t>
            </a:r>
          </a:p>
          <a:p>
            <a:r>
              <a:rPr lang="sv-SE" sz="2400" dirty="0"/>
              <a:t>Samordnare Ledarstöd SF, RF och SISU riks</a:t>
            </a:r>
          </a:p>
          <a:p>
            <a:endParaRPr lang="sv-SE" sz="2400" dirty="0"/>
          </a:p>
          <a:p>
            <a:r>
              <a:rPr lang="sv-SE" sz="2400" dirty="0"/>
              <a:t> </a:t>
            </a:r>
          </a:p>
          <a:p>
            <a:endParaRPr lang="sv-SE" dirty="0"/>
          </a:p>
        </p:txBody>
      </p:sp>
    </p:spTree>
    <p:extLst>
      <p:ext uri="{BB962C8B-B14F-4D97-AF65-F5344CB8AC3E}">
        <p14:creationId xmlns:p14="http://schemas.microsoft.com/office/powerpoint/2010/main" val="354412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3" descr="En bild som visar person&#10;&#10;Automatiskt genererad beskrivning">
            <a:extLst>
              <a:ext uri="{FF2B5EF4-FFF2-40B4-BE49-F238E27FC236}">
                <a16:creationId xmlns:a16="http://schemas.microsoft.com/office/drawing/2014/main" id="{E07C9B50-8957-42E7-8CC4-ABE268AB4BF6}"/>
              </a:ext>
            </a:extLst>
          </p:cNvPr>
          <p:cNvPicPr>
            <a:picLocks noChangeAspect="1"/>
          </p:cNvPicPr>
          <p:nvPr/>
        </p:nvPicPr>
        <p:blipFill rotWithShape="1">
          <a:blip r:embed="rId3"/>
          <a:srcRect t="3873" b="11541"/>
          <a:stretch/>
        </p:blipFill>
        <p:spPr>
          <a:xfrm>
            <a:off x="-9524" y="10"/>
            <a:ext cx="12192000" cy="6857990"/>
          </a:xfrm>
          <a:prstGeom prst="rect">
            <a:avLst/>
          </a:prstGeom>
          <a:noFill/>
        </p:spPr>
      </p:pic>
      <p:sp>
        <p:nvSpPr>
          <p:cNvPr id="7" name="Text Placeholder 2">
            <a:extLst>
              <a:ext uri="{FF2B5EF4-FFF2-40B4-BE49-F238E27FC236}">
                <a16:creationId xmlns:a16="http://schemas.microsoft.com/office/drawing/2014/main" id="{D5E29688-9CEC-49F0-93F5-501EB592CC4E}"/>
              </a:ext>
            </a:extLst>
          </p:cNvPr>
          <p:cNvSpPr>
            <a:spLocks noGrp="1"/>
          </p:cNvSpPr>
          <p:nvPr>
            <p:ph type="body" sz="quarter" idx="14"/>
          </p:nvPr>
        </p:nvSpPr>
        <p:spPr>
          <a:xfrm>
            <a:off x="-2025649" y="3513517"/>
            <a:ext cx="14208125" cy="4438198"/>
          </a:xfrm>
        </p:spPr>
        <p:txBody>
          <a:bodyPr/>
          <a:lstStyle/>
          <a:p>
            <a:endParaRPr lang="en-US"/>
          </a:p>
        </p:txBody>
      </p:sp>
      <p:sp>
        <p:nvSpPr>
          <p:cNvPr id="4" name="textruta 3">
            <a:extLst>
              <a:ext uri="{FF2B5EF4-FFF2-40B4-BE49-F238E27FC236}">
                <a16:creationId xmlns:a16="http://schemas.microsoft.com/office/drawing/2014/main" id="{D54B4AC2-D04D-47EC-83FE-DE23F0A8B1AB}"/>
              </a:ext>
            </a:extLst>
          </p:cNvPr>
          <p:cNvSpPr txBox="1"/>
          <p:nvPr/>
        </p:nvSpPr>
        <p:spPr>
          <a:xfrm>
            <a:off x="627088" y="3568908"/>
            <a:ext cx="524780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4800">
                <a:solidFill>
                  <a:schemeClr val="bg1"/>
                </a:solidFill>
                <a:latin typeface="Arial Black"/>
                <a:ea typeface="+mn-lt"/>
                <a:cs typeface="+mn-lt"/>
              </a:rPr>
              <a:t>Strategi 2025</a:t>
            </a:r>
          </a:p>
          <a:p>
            <a:r>
              <a:rPr lang="sv-SE" sz="2200">
                <a:solidFill>
                  <a:schemeClr val="bg1"/>
                </a:solidFill>
                <a:latin typeface="Arial Black"/>
                <a:ea typeface="+mn-lt"/>
                <a:cs typeface="+mn-lt"/>
              </a:rPr>
              <a:t>Svensk idrott – världens bästa</a:t>
            </a:r>
            <a:endParaRPr lang="sv-SE" sz="2200">
              <a:solidFill>
                <a:schemeClr val="bg1"/>
              </a:solidFill>
              <a:latin typeface="Arial Black"/>
              <a:cs typeface="Arial"/>
            </a:endParaRPr>
          </a:p>
        </p:txBody>
      </p:sp>
    </p:spTree>
    <p:extLst>
      <p:ext uri="{BB962C8B-B14F-4D97-AF65-F5344CB8AC3E}">
        <p14:creationId xmlns:p14="http://schemas.microsoft.com/office/powerpoint/2010/main" val="141090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E37AB8-B0C6-4F2F-844F-546BC3161950}"/>
              </a:ext>
            </a:extLst>
          </p:cNvPr>
          <p:cNvSpPr>
            <a:spLocks noGrp="1"/>
          </p:cNvSpPr>
          <p:nvPr>
            <p:ph type="title"/>
          </p:nvPr>
        </p:nvSpPr>
        <p:spPr>
          <a:xfrm>
            <a:off x="731837" y="1016000"/>
            <a:ext cx="8471797" cy="1039377"/>
          </a:xfrm>
        </p:spPr>
        <p:txBody>
          <a:bodyPr/>
          <a:lstStyle/>
          <a:p>
            <a:r>
              <a:rPr lang="sv-SE"/>
              <a:t>Strategi 2025 – strategiska mål</a:t>
            </a:r>
          </a:p>
        </p:txBody>
      </p:sp>
      <p:sp>
        <p:nvSpPr>
          <p:cNvPr id="3" name="Platshållare för innehåll 2">
            <a:extLst>
              <a:ext uri="{FF2B5EF4-FFF2-40B4-BE49-F238E27FC236}">
                <a16:creationId xmlns:a16="http://schemas.microsoft.com/office/drawing/2014/main" id="{74F0CBD4-EF20-4573-9D7A-938461B41B8C}"/>
              </a:ext>
            </a:extLst>
          </p:cNvPr>
          <p:cNvSpPr>
            <a:spLocks noGrp="1"/>
          </p:cNvSpPr>
          <p:nvPr>
            <p:ph idx="1"/>
          </p:nvPr>
        </p:nvSpPr>
        <p:spPr/>
        <p:txBody>
          <a:bodyPr/>
          <a:lstStyle/>
          <a:p>
            <a:r>
              <a:rPr lang="sv-SE"/>
              <a:t>Livslångt idrottande</a:t>
            </a:r>
          </a:p>
          <a:p>
            <a:r>
              <a:rPr lang="sv-SE"/>
              <a:t>Idrottens värdegrund</a:t>
            </a:r>
            <a:br>
              <a:rPr lang="sv-SE"/>
            </a:br>
            <a:r>
              <a:rPr lang="sv-SE"/>
              <a:t>är vår styrka</a:t>
            </a:r>
          </a:p>
          <a:p>
            <a:r>
              <a:rPr lang="sv-SE"/>
              <a:t>Idrott i förening</a:t>
            </a:r>
          </a:p>
          <a:p>
            <a:r>
              <a:rPr lang="sv-SE"/>
              <a:t>Idrotten gör Sverige starkare</a:t>
            </a:r>
          </a:p>
        </p:txBody>
      </p:sp>
      <p:pic>
        <p:nvPicPr>
          <p:cNvPr id="5" name="Bildobjekt 5">
            <a:extLst>
              <a:ext uri="{FF2B5EF4-FFF2-40B4-BE49-F238E27FC236}">
                <a16:creationId xmlns:a16="http://schemas.microsoft.com/office/drawing/2014/main" id="{D6C21F4C-9D9D-46B4-8BA0-1D0D507F030F}"/>
              </a:ext>
            </a:extLst>
          </p:cNvPr>
          <p:cNvPicPr>
            <a:picLocks noChangeAspect="1"/>
          </p:cNvPicPr>
          <p:nvPr/>
        </p:nvPicPr>
        <p:blipFill>
          <a:blip r:embed="rId3"/>
          <a:srcRect/>
          <a:stretch/>
        </p:blipFill>
        <p:spPr>
          <a:xfrm>
            <a:off x="5751813" y="2516311"/>
            <a:ext cx="4666633" cy="2928342"/>
          </a:xfrm>
          <a:prstGeom prst="rect">
            <a:avLst/>
          </a:prstGeom>
        </p:spPr>
      </p:pic>
    </p:spTree>
    <p:extLst>
      <p:ext uri="{BB962C8B-B14F-4D97-AF65-F5344CB8AC3E}">
        <p14:creationId xmlns:p14="http://schemas.microsoft.com/office/powerpoint/2010/main" val="2864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E37AB8-B0C6-4F2F-844F-546BC3161950}"/>
              </a:ext>
            </a:extLst>
          </p:cNvPr>
          <p:cNvSpPr>
            <a:spLocks noGrp="1"/>
          </p:cNvSpPr>
          <p:nvPr>
            <p:ph type="title"/>
          </p:nvPr>
        </p:nvSpPr>
        <p:spPr>
          <a:xfrm>
            <a:off x="731837" y="1016000"/>
            <a:ext cx="9058206" cy="1039377"/>
          </a:xfrm>
        </p:spPr>
        <p:txBody>
          <a:bodyPr/>
          <a:lstStyle/>
          <a:p>
            <a:r>
              <a:rPr lang="sv-SE"/>
              <a:t>Strategi 2025 – utvecklingsresor</a:t>
            </a:r>
          </a:p>
        </p:txBody>
      </p:sp>
      <p:sp>
        <p:nvSpPr>
          <p:cNvPr id="3" name="Platshållare för innehåll 2">
            <a:extLst>
              <a:ext uri="{FF2B5EF4-FFF2-40B4-BE49-F238E27FC236}">
                <a16:creationId xmlns:a16="http://schemas.microsoft.com/office/drawing/2014/main" id="{74F0CBD4-EF20-4573-9D7A-938461B41B8C}"/>
              </a:ext>
            </a:extLst>
          </p:cNvPr>
          <p:cNvSpPr>
            <a:spLocks noGrp="1"/>
          </p:cNvSpPr>
          <p:nvPr>
            <p:ph idx="1"/>
          </p:nvPr>
        </p:nvSpPr>
        <p:spPr>
          <a:xfrm>
            <a:off x="725688" y="2420938"/>
            <a:ext cx="6132312" cy="3924300"/>
          </a:xfrm>
        </p:spPr>
        <p:txBody>
          <a:bodyPr vert="horz" lIns="0" tIns="0" rIns="0" bIns="0" rtlCol="0" anchor="t">
            <a:noAutofit/>
          </a:bodyPr>
          <a:lstStyle/>
          <a:p>
            <a:pPr marL="179070" indent="-179070"/>
            <a:r>
              <a:rPr lang="sv-SE" dirty="0"/>
              <a:t>En ny syn på träning och tävling</a:t>
            </a:r>
            <a:endParaRPr lang="en-US" dirty="0"/>
          </a:p>
          <a:p>
            <a:pPr marL="179070" indent="-179070"/>
            <a:r>
              <a:rPr lang="sv-SE" dirty="0"/>
              <a:t>Den moderna föreningen engagerar</a:t>
            </a:r>
            <a:endParaRPr lang="sv-SE" dirty="0">
              <a:cs typeface="Arial"/>
            </a:endParaRPr>
          </a:p>
          <a:p>
            <a:pPr marL="179070" indent="-179070"/>
            <a:r>
              <a:rPr lang="sv-SE" dirty="0"/>
              <a:t>Inkluderande idrott för alla</a:t>
            </a:r>
            <a:endParaRPr lang="sv-SE" dirty="0">
              <a:cs typeface="Arial"/>
            </a:endParaRPr>
          </a:p>
          <a:p>
            <a:pPr marL="179070" indent="-179070"/>
            <a:r>
              <a:rPr lang="sv-SE" dirty="0"/>
              <a:t>Jämställdhet för en framgångsrik idrott</a:t>
            </a:r>
            <a:endParaRPr lang="sv-SE" dirty="0">
              <a:cs typeface="Arial"/>
            </a:endParaRPr>
          </a:p>
          <a:p>
            <a:pPr marL="179070" indent="-179070"/>
            <a:r>
              <a:rPr lang="sv-SE" dirty="0"/>
              <a:t>Ett stärkt ledarskap</a:t>
            </a:r>
            <a:endParaRPr lang="sv-SE" dirty="0">
              <a:cs typeface="Arial"/>
            </a:endParaRPr>
          </a:p>
          <a:p>
            <a:pPr marL="179070" indent="-179070"/>
            <a:r>
              <a:rPr lang="sv-SE" dirty="0"/>
              <a:t>Idrotten gör Sverige och Småland starkare</a:t>
            </a:r>
            <a:endParaRPr lang="sv-SE" dirty="0">
              <a:cs typeface="Arial"/>
            </a:endParaRPr>
          </a:p>
        </p:txBody>
      </p:sp>
      <p:pic>
        <p:nvPicPr>
          <p:cNvPr id="4" name="Bildobjekt 5">
            <a:extLst>
              <a:ext uri="{FF2B5EF4-FFF2-40B4-BE49-F238E27FC236}">
                <a16:creationId xmlns:a16="http://schemas.microsoft.com/office/drawing/2014/main" id="{AF330271-D7BC-4C58-AADD-FF2A42139816}"/>
              </a:ext>
            </a:extLst>
          </p:cNvPr>
          <p:cNvPicPr>
            <a:picLocks noChangeAspect="1"/>
          </p:cNvPicPr>
          <p:nvPr/>
        </p:nvPicPr>
        <p:blipFill>
          <a:blip r:embed="rId3"/>
          <a:srcRect/>
          <a:stretch/>
        </p:blipFill>
        <p:spPr>
          <a:xfrm>
            <a:off x="6108091" y="2420938"/>
            <a:ext cx="4796080" cy="3198986"/>
          </a:xfrm>
          <a:prstGeom prst="rect">
            <a:avLst/>
          </a:prstGeom>
        </p:spPr>
      </p:pic>
    </p:spTree>
    <p:extLst>
      <p:ext uri="{BB962C8B-B14F-4D97-AF65-F5344CB8AC3E}">
        <p14:creationId xmlns:p14="http://schemas.microsoft.com/office/powerpoint/2010/main" val="2562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3CA72F-9B04-47F6-A312-DA7B8318570E}"/>
              </a:ext>
            </a:extLst>
          </p:cNvPr>
          <p:cNvSpPr>
            <a:spLocks noGrp="1"/>
          </p:cNvSpPr>
          <p:nvPr>
            <p:ph type="title"/>
          </p:nvPr>
        </p:nvSpPr>
        <p:spPr>
          <a:xfrm>
            <a:off x="731837" y="1016000"/>
            <a:ext cx="9425954" cy="1039377"/>
          </a:xfrm>
        </p:spPr>
        <p:txBody>
          <a:bodyPr/>
          <a:lstStyle/>
          <a:p>
            <a:r>
              <a:rPr lang="sv-SE"/>
              <a:t>Vi är med och bygger Svensk idrott</a:t>
            </a:r>
            <a:br>
              <a:rPr lang="sv-SE"/>
            </a:br>
            <a:r>
              <a:rPr lang="sv-SE"/>
              <a:t>– världens bästa</a:t>
            </a:r>
          </a:p>
        </p:txBody>
      </p:sp>
      <p:sp>
        <p:nvSpPr>
          <p:cNvPr id="3" name="Platshållare för innehåll 2">
            <a:extLst>
              <a:ext uri="{FF2B5EF4-FFF2-40B4-BE49-F238E27FC236}">
                <a16:creationId xmlns:a16="http://schemas.microsoft.com/office/drawing/2014/main" id="{53E1D82E-E471-439A-8F53-C03E63A755A9}"/>
              </a:ext>
            </a:extLst>
          </p:cNvPr>
          <p:cNvSpPr>
            <a:spLocks noGrp="1"/>
          </p:cNvSpPr>
          <p:nvPr>
            <p:ph idx="1"/>
          </p:nvPr>
        </p:nvSpPr>
        <p:spPr/>
        <p:txBody>
          <a:bodyPr/>
          <a:lstStyle/>
          <a:p>
            <a:pPr marL="0" indent="0">
              <a:buNone/>
            </a:pPr>
            <a:r>
              <a:rPr lang="sv-SE" b="1"/>
              <a:t>Idrottens värdegrund:</a:t>
            </a:r>
          </a:p>
          <a:p>
            <a:r>
              <a:rPr lang="sv-SE"/>
              <a:t>Glädje och gemenskap</a:t>
            </a:r>
          </a:p>
          <a:p>
            <a:r>
              <a:rPr lang="sv-SE"/>
              <a:t>Demokrati och delaktighet</a:t>
            </a:r>
          </a:p>
          <a:p>
            <a:r>
              <a:rPr lang="sv-SE"/>
              <a:t>Allas rätt att vara med</a:t>
            </a:r>
          </a:p>
          <a:p>
            <a:r>
              <a:rPr lang="sv-SE"/>
              <a:t>Rent spel</a:t>
            </a:r>
          </a:p>
        </p:txBody>
      </p:sp>
      <p:pic>
        <p:nvPicPr>
          <p:cNvPr id="6" name="Bildobjekt 5">
            <a:extLst>
              <a:ext uri="{FF2B5EF4-FFF2-40B4-BE49-F238E27FC236}">
                <a16:creationId xmlns:a16="http://schemas.microsoft.com/office/drawing/2014/main" id="{872466F4-5657-41DF-B220-4E1D12110795}"/>
              </a:ext>
            </a:extLst>
          </p:cNvPr>
          <p:cNvPicPr>
            <a:picLocks noChangeAspect="1"/>
          </p:cNvPicPr>
          <p:nvPr/>
        </p:nvPicPr>
        <p:blipFill>
          <a:blip r:embed="rId3"/>
          <a:srcRect/>
          <a:stretch/>
        </p:blipFill>
        <p:spPr>
          <a:xfrm>
            <a:off x="5347868" y="2420938"/>
            <a:ext cx="4485155" cy="2990569"/>
          </a:xfrm>
          <a:prstGeom prst="rect">
            <a:avLst/>
          </a:prstGeom>
        </p:spPr>
      </p:pic>
    </p:spTree>
    <p:extLst>
      <p:ext uri="{BB962C8B-B14F-4D97-AF65-F5344CB8AC3E}">
        <p14:creationId xmlns:p14="http://schemas.microsoft.com/office/powerpoint/2010/main" val="427098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E37AB8-B0C6-4F2F-844F-546BC3161950}"/>
              </a:ext>
            </a:extLst>
          </p:cNvPr>
          <p:cNvSpPr>
            <a:spLocks noGrp="1"/>
          </p:cNvSpPr>
          <p:nvPr>
            <p:ph type="title"/>
          </p:nvPr>
        </p:nvSpPr>
        <p:spPr>
          <a:xfrm>
            <a:off x="731837" y="1016000"/>
            <a:ext cx="9058206" cy="1039377"/>
          </a:xfrm>
        </p:spPr>
        <p:txBody>
          <a:bodyPr>
            <a:normAutofit fontScale="90000"/>
          </a:bodyPr>
          <a:lstStyle/>
          <a:p>
            <a:r>
              <a:rPr lang="sv-SE"/>
              <a:t>Fokus på Barn- och ungdomsidrott</a:t>
            </a:r>
            <a:endParaRPr lang="sv-SE">
              <a:solidFill>
                <a:schemeClr val="bg1">
                  <a:lumMod val="65000"/>
                </a:schemeClr>
              </a:solidFill>
            </a:endParaRPr>
          </a:p>
        </p:txBody>
      </p:sp>
      <p:sp>
        <p:nvSpPr>
          <p:cNvPr id="3" name="Platshållare för innehåll 2">
            <a:extLst>
              <a:ext uri="{FF2B5EF4-FFF2-40B4-BE49-F238E27FC236}">
                <a16:creationId xmlns:a16="http://schemas.microsoft.com/office/drawing/2014/main" id="{74F0CBD4-EF20-4573-9D7A-938461B41B8C}"/>
              </a:ext>
            </a:extLst>
          </p:cNvPr>
          <p:cNvSpPr>
            <a:spLocks noGrp="1"/>
          </p:cNvSpPr>
          <p:nvPr>
            <p:ph idx="1"/>
          </p:nvPr>
        </p:nvSpPr>
        <p:spPr>
          <a:xfrm>
            <a:off x="761200" y="2420938"/>
            <a:ext cx="5148338" cy="3924300"/>
          </a:xfrm>
        </p:spPr>
        <p:txBody>
          <a:bodyPr vert="horz" lIns="0" tIns="0" rIns="0" bIns="0" rtlCol="0" anchor="t">
            <a:normAutofit lnSpcReduction="10000"/>
          </a:bodyPr>
          <a:lstStyle/>
          <a:p>
            <a:pPr marL="179070" indent="-179070"/>
            <a:r>
              <a:rPr lang="sv-SE"/>
              <a:t>Idrottsföreningar och förbund arbetar i enlighet med RF:s Riktlinjer för Barn och ungdomsidrott.</a:t>
            </a:r>
            <a:endParaRPr lang="en-US"/>
          </a:p>
          <a:p>
            <a:pPr marL="179070" indent="-179070"/>
            <a:r>
              <a:rPr lang="sv-SE"/>
              <a:t>Barn och ungdomar känner sig </a:t>
            </a:r>
            <a:r>
              <a:rPr lang="sv-SE" b="1"/>
              <a:t>trygga</a:t>
            </a:r>
            <a:r>
              <a:rPr lang="sv-SE"/>
              <a:t>, </a:t>
            </a:r>
            <a:r>
              <a:rPr lang="sv-SE" b="1"/>
              <a:t>inkluderade</a:t>
            </a:r>
            <a:r>
              <a:rPr lang="sv-SE"/>
              <a:t> och </a:t>
            </a:r>
            <a:r>
              <a:rPr lang="sv-SE" b="1"/>
              <a:t>delaktiga</a:t>
            </a:r>
            <a:r>
              <a:rPr lang="sv-SE"/>
              <a:t> i sin idrottsförening. </a:t>
            </a:r>
            <a:endParaRPr lang="sv-SE">
              <a:cs typeface="Arial"/>
            </a:endParaRPr>
          </a:p>
          <a:p>
            <a:pPr marL="179070" indent="-179070"/>
            <a:r>
              <a:rPr lang="sv-SE"/>
              <a:t>Arbetsmetoder för att öka barnen och ungdomarnas delaktighet är i fokus.</a:t>
            </a:r>
            <a:endParaRPr lang="sv-SE">
              <a:cs typeface="Arial"/>
            </a:endParaRPr>
          </a:p>
          <a:p>
            <a:pPr marL="179070" indent="-179070"/>
            <a:r>
              <a:rPr lang="sv-SE"/>
              <a:t>Fler barn och ungdomar fortsätter att idrotta, eller hittar till idrotten på nytt. </a:t>
            </a:r>
            <a:endParaRPr lang="sv-SE">
              <a:cs typeface="Arial"/>
            </a:endParaRPr>
          </a:p>
          <a:p>
            <a:pPr marL="0" indent="0">
              <a:buNone/>
            </a:pPr>
            <a:endParaRPr lang="sv-SE"/>
          </a:p>
          <a:p>
            <a:pPr marL="179070" indent="-179070"/>
            <a:endParaRPr lang="sv-SE">
              <a:cs typeface="Arial"/>
            </a:endParaRPr>
          </a:p>
        </p:txBody>
      </p:sp>
      <p:pic>
        <p:nvPicPr>
          <p:cNvPr id="5" name="Bildobjekt 5">
            <a:extLst>
              <a:ext uri="{FF2B5EF4-FFF2-40B4-BE49-F238E27FC236}">
                <a16:creationId xmlns:a16="http://schemas.microsoft.com/office/drawing/2014/main" id="{D00D9FFD-60DE-4D2F-8783-B09363566EA8}"/>
              </a:ext>
            </a:extLst>
          </p:cNvPr>
          <p:cNvPicPr>
            <a:picLocks noChangeAspect="1"/>
          </p:cNvPicPr>
          <p:nvPr/>
        </p:nvPicPr>
        <p:blipFill>
          <a:blip r:embed="rId2"/>
          <a:srcRect t="243" b="243"/>
          <a:stretch/>
        </p:blipFill>
        <p:spPr>
          <a:xfrm>
            <a:off x="7041272" y="2422422"/>
            <a:ext cx="3080904" cy="3979093"/>
          </a:xfrm>
          <a:prstGeom prst="rect">
            <a:avLst/>
          </a:prstGeom>
        </p:spPr>
      </p:pic>
    </p:spTree>
    <p:extLst>
      <p:ext uri="{BB962C8B-B14F-4D97-AF65-F5344CB8AC3E}">
        <p14:creationId xmlns:p14="http://schemas.microsoft.com/office/powerpoint/2010/main" val="12778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795F8-E870-4DA5-82AE-AB31298494B0}"/>
              </a:ext>
            </a:extLst>
          </p:cNvPr>
          <p:cNvSpPr>
            <a:spLocks noGrp="1"/>
          </p:cNvSpPr>
          <p:nvPr>
            <p:ph type="title"/>
          </p:nvPr>
        </p:nvSpPr>
        <p:spPr/>
        <p:txBody>
          <a:bodyPr/>
          <a:lstStyle/>
          <a:p>
            <a:r>
              <a:rPr lang="sv-SE"/>
              <a:t>Våra huvuduppdrag</a:t>
            </a:r>
          </a:p>
        </p:txBody>
      </p:sp>
      <p:sp>
        <p:nvSpPr>
          <p:cNvPr id="3" name="Platshållare för innehåll 2">
            <a:extLst>
              <a:ext uri="{FF2B5EF4-FFF2-40B4-BE49-F238E27FC236}">
                <a16:creationId xmlns:a16="http://schemas.microsoft.com/office/drawing/2014/main" id="{F257B602-5B20-4A6F-9B38-6D0D79BB45B2}"/>
              </a:ext>
            </a:extLst>
          </p:cNvPr>
          <p:cNvSpPr>
            <a:spLocks noGrp="1"/>
          </p:cNvSpPr>
          <p:nvPr>
            <p:ph idx="1"/>
          </p:nvPr>
        </p:nvSpPr>
        <p:spPr>
          <a:xfrm>
            <a:off x="725688" y="2420938"/>
            <a:ext cx="4708877" cy="3924300"/>
          </a:xfrm>
        </p:spPr>
        <p:txBody>
          <a:bodyPr/>
          <a:lstStyle/>
          <a:p>
            <a:pPr marL="0" indent="0">
              <a:buNone/>
            </a:pPr>
            <a:r>
              <a:rPr lang="sv-SE" b="1"/>
              <a:t>Idrottsuppdrag (RF)</a:t>
            </a:r>
          </a:p>
          <a:p>
            <a:r>
              <a:rPr lang="sv-SE"/>
              <a:t>främjar, utvecklar och samordnar idrottsverksamheten i Småland</a:t>
            </a:r>
          </a:p>
          <a:p>
            <a:r>
              <a:rPr lang="sv-SE"/>
              <a:t>tar tillvara idrottens intressen och ser till att idrottens roll i samhället utvecklas</a:t>
            </a:r>
          </a:p>
          <a:p>
            <a:r>
              <a:rPr lang="sv-SE"/>
              <a:t>arbetar med idrottsservice, intressepolitik och idrottsutveckling</a:t>
            </a:r>
          </a:p>
          <a:p>
            <a:endParaRPr lang="sv-SE"/>
          </a:p>
        </p:txBody>
      </p:sp>
      <p:sp>
        <p:nvSpPr>
          <p:cNvPr id="4" name="Platshållare för innehåll 3">
            <a:extLst>
              <a:ext uri="{FF2B5EF4-FFF2-40B4-BE49-F238E27FC236}">
                <a16:creationId xmlns:a16="http://schemas.microsoft.com/office/drawing/2014/main" id="{0F6163C7-F571-4500-8485-1229D83E3D59}"/>
              </a:ext>
            </a:extLst>
          </p:cNvPr>
          <p:cNvSpPr>
            <a:spLocks noGrp="1"/>
          </p:cNvSpPr>
          <p:nvPr>
            <p:ph idx="4294967295"/>
          </p:nvPr>
        </p:nvSpPr>
        <p:spPr>
          <a:xfrm>
            <a:off x="6568593" y="2420938"/>
            <a:ext cx="4202112" cy="3924300"/>
          </a:xfrm>
        </p:spPr>
        <p:txBody>
          <a:bodyPr/>
          <a:lstStyle/>
          <a:p>
            <a:pPr marL="0" indent="0">
              <a:buNone/>
            </a:pPr>
            <a:r>
              <a:rPr lang="sv-SE" b="1"/>
              <a:t>Folkbildningsuppdrag (SISU)</a:t>
            </a:r>
          </a:p>
          <a:p>
            <a:r>
              <a:rPr lang="sv-SE"/>
              <a:t>är idrottens studieförbund och utbildningsorganisation i Småland</a:t>
            </a:r>
          </a:p>
          <a:p>
            <a:r>
              <a:rPr lang="sv-SE"/>
              <a:t>ska stimulera lärande</a:t>
            </a:r>
          </a:p>
          <a:p>
            <a:r>
              <a:rPr lang="sv-SE"/>
              <a:t>ska stärka engagemanget och utveckla idrottsverksamheten</a:t>
            </a:r>
          </a:p>
          <a:p>
            <a:endParaRPr lang="sv-SE"/>
          </a:p>
        </p:txBody>
      </p:sp>
    </p:spTree>
    <p:extLst>
      <p:ext uri="{BB962C8B-B14F-4D97-AF65-F5344CB8AC3E}">
        <p14:creationId xmlns:p14="http://schemas.microsoft.com/office/powerpoint/2010/main" val="198902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iksidrottsförbundet_utan 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SISU Småland powerpointmall" id="{0636DFBE-7BEB-4409-AE07-CD057DF942E9}" vid="{5CDC6879-E38D-42DD-8311-B76226687947}"/>
    </a:ext>
  </a:extLst>
</a:theme>
</file>

<file path=ppt/theme/theme2.xml><?xml version="1.0" encoding="utf-8"?>
<a:theme xmlns:a="http://schemas.openxmlformats.org/drawingml/2006/main" name="1_Riksidrottsförbundet_utan 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presentationer - Detta är RF-SISU Småland" id="{77A20917-9BCC-4B71-A6B7-C4172179BDCB}" vid="{AF2902B6-658E-421C-8D1D-8A8AB1BA90FB}"/>
    </a:ext>
  </a:extLst>
</a:theme>
</file>

<file path=ppt/theme/theme3.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5E202072520A44F86189D23998C1C13" ma:contentTypeVersion="18" ma:contentTypeDescription="Skapa ett nytt dokument." ma:contentTypeScope="" ma:versionID="78b8e26dd8c274a9e3f86204f04aa492">
  <xsd:schema xmlns:xsd="http://www.w3.org/2001/XMLSchema" xmlns:xs="http://www.w3.org/2001/XMLSchema" xmlns:p="http://schemas.microsoft.com/office/2006/metadata/properties" xmlns:ns2="9174e5c7-5af0-4f76-b7c5-8ace466d08ef" xmlns:ns3="b8e5a5b3-08d1-47e9-b8b9-78ee50179a25" targetNamespace="http://schemas.microsoft.com/office/2006/metadata/properties" ma:root="true" ma:fieldsID="ab698b901259032f3d96c214b3006ea0" ns2:_="" ns3:_="">
    <xsd:import namespace="9174e5c7-5af0-4f76-b7c5-8ace466d08ef"/>
    <xsd:import namespace="b8e5a5b3-08d1-47e9-b8b9-78ee50179a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4e5c7-5af0-4f76-b7c5-8ace466d08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e5a5b3-08d1-47e9-b8b9-78ee50179a25"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a54dfa10-8d75-4fb6-b120-5b44b4d37a13}" ma:internalName="TaxCatchAll" ma:showField="CatchAllData" ma:web="b8e5a5b3-08d1-47e9-b8b9-78ee50179a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174e5c7-5af0-4f76-b7c5-8ace466d08ef">
      <Terms xmlns="http://schemas.microsoft.com/office/infopath/2007/PartnerControls"/>
    </lcf76f155ced4ddcb4097134ff3c332f>
    <TaxCatchAll xmlns="b8e5a5b3-08d1-47e9-b8b9-78ee50179a25" xsi:nil="true"/>
  </documentManagement>
</p:properties>
</file>

<file path=customXml/itemProps1.xml><?xml version="1.0" encoding="utf-8"?>
<ds:datastoreItem xmlns:ds="http://schemas.openxmlformats.org/officeDocument/2006/customXml" ds:itemID="{AD538BF7-3388-4389-B25F-47A1E87263C7}">
  <ds:schemaRefs>
    <ds:schemaRef ds:uri="http://schemas.microsoft.com/sharepoint/v3/contenttype/forms"/>
  </ds:schemaRefs>
</ds:datastoreItem>
</file>

<file path=customXml/itemProps2.xml><?xml version="1.0" encoding="utf-8"?>
<ds:datastoreItem xmlns:ds="http://schemas.openxmlformats.org/officeDocument/2006/customXml" ds:itemID="{EEACC787-7BFC-4749-8AFA-9BBE31CC400D}">
  <ds:schemaRefs>
    <ds:schemaRef ds:uri="9174e5c7-5af0-4f76-b7c5-8ace466d08ef"/>
    <ds:schemaRef ds:uri="b8e5a5b3-08d1-47e9-b8b9-78ee50179a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9E05C0-6144-49BF-A195-70621E33E80D}">
  <ds:schemaRefs>
    <ds:schemaRef ds:uri="http://schemas.microsoft.com/office/2006/documentManagement/types"/>
    <ds:schemaRef ds:uri="http://purl.org/dc/dcmitype/"/>
    <ds:schemaRef ds:uri="http://purl.org/dc/elements/1.1/"/>
    <ds:schemaRef ds:uri="http://schemas.microsoft.com/office/2006/metadata/properties"/>
    <ds:schemaRef ds:uri="http://purl.org/dc/terms/"/>
    <ds:schemaRef ds:uri="9174e5c7-5af0-4f76-b7c5-8ace466d08ef"/>
    <ds:schemaRef ds:uri="http://www.w3.org/XML/1998/namespace"/>
    <ds:schemaRef ds:uri="b8e5a5b3-08d1-47e9-b8b9-78ee50179a2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Mall presentationer - RF-SISU Småland</Template>
  <TotalTime>595</TotalTime>
  <Words>1108</Words>
  <Application>Microsoft Office PowerPoint</Application>
  <PresentationFormat>Bredbild</PresentationFormat>
  <Paragraphs>176</Paragraphs>
  <Slides>24</Slides>
  <Notes>13</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24</vt:i4>
      </vt:variant>
    </vt:vector>
  </HeadingPairs>
  <TitlesOfParts>
    <vt:vector size="30" baseType="lpstr">
      <vt:lpstr>Arial</vt:lpstr>
      <vt:lpstr>Arial Black</vt:lpstr>
      <vt:lpstr>Calibri</vt:lpstr>
      <vt:lpstr>Courier New</vt:lpstr>
      <vt:lpstr>Riksidrottsförbundet_utan Sisu</vt:lpstr>
      <vt:lpstr>1_Riksidrottsförbundet_utan Sisu</vt:lpstr>
      <vt:lpstr>Föreningsutveckling   - möjligheter och stöd   Schack</vt:lpstr>
      <vt:lpstr>Incheckning och Agenda</vt:lpstr>
      <vt:lpstr>Presentation</vt:lpstr>
      <vt:lpstr>PowerPoint-presentation</vt:lpstr>
      <vt:lpstr>Strategi 2025 – strategiska mål</vt:lpstr>
      <vt:lpstr>Strategi 2025 – utvecklingsresor</vt:lpstr>
      <vt:lpstr>Vi är med och bygger Svensk idrott – världens bästa</vt:lpstr>
      <vt:lpstr>Fokus på Barn- och ungdomsidrott</vt:lpstr>
      <vt:lpstr>Våra huvuduppdrag</vt:lpstr>
      <vt:lpstr>RF-SISU Småland på 6 minuter</vt:lpstr>
      <vt:lpstr>Småland – en stor del av Sverige</vt:lpstr>
      <vt:lpstr>Idrotten i Småland</vt:lpstr>
      <vt:lpstr>Föreningsutveckling</vt:lpstr>
      <vt:lpstr>Prioriterade områden för idrottsföreningar </vt:lpstr>
      <vt:lpstr>PowerPoint-presentation</vt:lpstr>
      <vt:lpstr>Folkbildning inom idrottsrörelsen</vt:lpstr>
      <vt:lpstr>SISU Idrottsutbildarna – idrottsrörelsens studieförbund</vt:lpstr>
      <vt:lpstr>Verksamhetsformer       Målgrupper</vt:lpstr>
      <vt:lpstr>Föreningsutveckling exempel </vt:lpstr>
      <vt:lpstr>Utbildning</vt:lpstr>
      <vt:lpstr>Gruppreflektion</vt:lpstr>
      <vt:lpstr>För mer information</vt:lpstr>
      <vt:lpstr>Sammanfattning</vt:lpstr>
      <vt:lpstr>Tack för idag!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Joakim Walltegen (RF-SISU Småland)</dc:creator>
  <cp:keywords>class='Open'</cp:keywords>
  <cp:lastModifiedBy>Mikael Fagerström (RF-SISU Småland)</cp:lastModifiedBy>
  <cp:revision>3</cp:revision>
  <dcterms:created xsi:type="dcterms:W3CDTF">2020-01-21T13:26:16Z</dcterms:created>
  <dcterms:modified xsi:type="dcterms:W3CDTF">2024-08-31T10:50:40Z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0x01010095E202072520A44F86189D23998C1C13</vt:lpwstr>
  </property>
  <property fmtid="{D5CDD505-2E9C-101B-9397-08002B2CF9AE}" pid="3" name="MediaServiceImageTags">
    <vt:lpwstr/>
  </property>
</Properties>
</file>